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94" r:id="rId1"/>
    <p:sldMasterId id="2147485599" r:id="rId2"/>
    <p:sldMasterId id="2147485948" r:id="rId3"/>
    <p:sldMasterId id="2147486158" r:id="rId4"/>
  </p:sldMasterIdLst>
  <p:notesMasterIdLst>
    <p:notesMasterId r:id="rId98"/>
  </p:notesMasterIdLst>
  <p:handoutMasterIdLst>
    <p:handoutMasterId r:id="rId99"/>
  </p:handoutMasterIdLst>
  <p:sldIdLst>
    <p:sldId id="660" r:id="rId5"/>
    <p:sldId id="281" r:id="rId6"/>
    <p:sldId id="359" r:id="rId7"/>
    <p:sldId id="322" r:id="rId8"/>
    <p:sldId id="287" r:id="rId9"/>
    <p:sldId id="323" r:id="rId10"/>
    <p:sldId id="384" r:id="rId11"/>
    <p:sldId id="681" r:id="rId12"/>
    <p:sldId id="671" r:id="rId13"/>
    <p:sldId id="522" r:id="rId14"/>
    <p:sldId id="266" r:id="rId15"/>
    <p:sldId id="654" r:id="rId16"/>
    <p:sldId id="619" r:id="rId17"/>
    <p:sldId id="388" r:id="rId18"/>
    <p:sldId id="273" r:id="rId19"/>
    <p:sldId id="361" r:id="rId20"/>
    <p:sldId id="655" r:id="rId21"/>
    <p:sldId id="369" r:id="rId22"/>
    <p:sldId id="616" r:id="rId23"/>
    <p:sldId id="467" r:id="rId24"/>
    <p:sldId id="389" r:id="rId25"/>
    <p:sldId id="538" r:id="rId26"/>
    <p:sldId id="668" r:id="rId27"/>
    <p:sldId id="402" r:id="rId28"/>
    <p:sldId id="620" r:id="rId29"/>
    <p:sldId id="621" r:id="rId30"/>
    <p:sldId id="670" r:id="rId31"/>
    <p:sldId id="569" r:id="rId32"/>
    <p:sldId id="677" r:id="rId33"/>
    <p:sldId id="549" r:id="rId34"/>
    <p:sldId id="597" r:id="rId35"/>
    <p:sldId id="310" r:id="rId36"/>
    <p:sldId id="516" r:id="rId37"/>
    <p:sldId id="609" r:id="rId38"/>
    <p:sldId id="608" r:id="rId39"/>
    <p:sldId id="372" r:id="rId40"/>
    <p:sldId id="283" r:id="rId41"/>
    <p:sldId id="313" r:id="rId42"/>
    <p:sldId id="293" r:id="rId43"/>
    <p:sldId id="349" r:id="rId44"/>
    <p:sldId id="365" r:id="rId45"/>
    <p:sldId id="368" r:id="rId46"/>
    <p:sldId id="347" r:id="rId47"/>
    <p:sldId id="299" r:id="rId48"/>
    <p:sldId id="295" r:id="rId49"/>
    <p:sldId id="354" r:id="rId50"/>
    <p:sldId id="324" r:id="rId51"/>
    <p:sldId id="444" r:id="rId52"/>
    <p:sldId id="257" r:id="rId53"/>
    <p:sldId id="442" r:id="rId54"/>
    <p:sldId id="339" r:id="rId55"/>
    <p:sldId id="684" r:id="rId56"/>
    <p:sldId id="428" r:id="rId57"/>
    <p:sldId id="268" r:id="rId58"/>
    <p:sldId id="270" r:id="rId59"/>
    <p:sldId id="259" r:id="rId60"/>
    <p:sldId id="260" r:id="rId61"/>
    <p:sldId id="269" r:id="rId62"/>
    <p:sldId id="264" r:id="rId63"/>
    <p:sldId id="265" r:id="rId64"/>
    <p:sldId id="278" r:id="rId65"/>
    <p:sldId id="276" r:id="rId66"/>
    <p:sldId id="272" r:id="rId67"/>
    <p:sldId id="277" r:id="rId68"/>
    <p:sldId id="275" r:id="rId69"/>
    <p:sldId id="344" r:id="rId70"/>
    <p:sldId id="665" r:id="rId71"/>
    <p:sldId id="326" r:id="rId72"/>
    <p:sldId id="303" r:id="rId73"/>
    <p:sldId id="377" r:id="rId74"/>
    <p:sldId id="462" r:id="rId75"/>
    <p:sldId id="685" r:id="rId76"/>
    <p:sldId id="662" r:id="rId77"/>
    <p:sldId id="663" r:id="rId78"/>
    <p:sldId id="331" r:id="rId79"/>
    <p:sldId id="334" r:id="rId80"/>
    <p:sldId id="371" r:id="rId81"/>
    <p:sldId id="661" r:id="rId82"/>
    <p:sldId id="305" r:id="rId83"/>
    <p:sldId id="451" r:id="rId84"/>
    <p:sldId id="380" r:id="rId85"/>
    <p:sldId id="297" r:id="rId86"/>
    <p:sldId id="680" r:id="rId87"/>
    <p:sldId id="317" r:id="rId88"/>
    <p:sldId id="383" r:id="rId89"/>
    <p:sldId id="375" r:id="rId90"/>
    <p:sldId id="376" r:id="rId91"/>
    <p:sldId id="373" r:id="rId92"/>
    <p:sldId id="379" r:id="rId93"/>
    <p:sldId id="409" r:id="rId94"/>
    <p:sldId id="410" r:id="rId95"/>
    <p:sldId id="355" r:id="rId96"/>
    <p:sldId id="315" r:id="rId97"/>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Fleck" initials="" lastIdx="1" clrIdx="0"/>
  <p:cmAuthor id="2" name="Debbi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ACC"/>
    <a:srgbClr val="0F0FF7"/>
    <a:srgbClr val="00FF00"/>
    <a:srgbClr val="009999"/>
    <a:srgbClr val="16D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87" autoAdjust="0"/>
    <p:restoredTop sz="86423" autoAdjust="0"/>
  </p:normalViewPr>
  <p:slideViewPr>
    <p:cSldViewPr>
      <p:cViewPr varScale="1">
        <p:scale>
          <a:sx n="98" d="100"/>
          <a:sy n="98" d="100"/>
        </p:scale>
        <p:origin x="888" y="84"/>
      </p:cViewPr>
      <p:guideLst>
        <p:guide orient="horz" pos="2160"/>
        <p:guide pos="2880"/>
      </p:guideLst>
    </p:cSldViewPr>
  </p:slideViewPr>
  <p:outlineViewPr>
    <p:cViewPr>
      <p:scale>
        <a:sx n="33" d="100"/>
        <a:sy n="33" d="100"/>
      </p:scale>
      <p:origin x="0" y="-64866"/>
    </p:cViewPr>
  </p:outlineViewPr>
  <p:notesTextViewPr>
    <p:cViewPr>
      <p:scale>
        <a:sx n="3" d="2"/>
        <a:sy n="3" d="2"/>
      </p:scale>
      <p:origin x="0" y="0"/>
    </p:cViewPr>
  </p:notesTextViewPr>
  <p:sorterViewPr>
    <p:cViewPr varScale="1">
      <p:scale>
        <a:sx n="1" d="1"/>
        <a:sy n="1" d="1"/>
      </p:scale>
      <p:origin x="0" y="-636"/>
    </p:cViewPr>
  </p:sorterViewPr>
  <p:notesViewPr>
    <p:cSldViewPr>
      <p:cViewPr varScale="1">
        <p:scale>
          <a:sx n="82" d="100"/>
          <a:sy n="82" d="100"/>
        </p:scale>
        <p:origin x="3888" y="11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337E4-C0BB-463C-B80A-304BC0BA96EA}" type="doc">
      <dgm:prSet loTypeId="urn:microsoft.com/office/officeart/2005/8/layout/default#1" loCatId="list" qsTypeId="urn:microsoft.com/office/officeart/2005/8/quickstyle/simple3" qsCatId="simple" csTypeId="urn:microsoft.com/office/officeart/2005/8/colors/accent2_4" csCatId="accent2" phldr="1"/>
      <dgm:spPr/>
      <dgm:t>
        <a:bodyPr/>
        <a:lstStyle/>
        <a:p>
          <a:endParaRPr lang="en-US"/>
        </a:p>
      </dgm:t>
    </dgm:pt>
    <dgm:pt modelId="{ABCFDA85-09A9-4CB4-B205-C92580C96466}">
      <dgm:prSet phldrT="[Text]" custT="1"/>
      <dgm:spPr/>
      <dgm:t>
        <a:bodyPr/>
        <a:lstStyle/>
        <a:p>
          <a:r>
            <a:rPr lang="en-US" sz="2400" dirty="0"/>
            <a:t>Two Medical Options </a:t>
          </a:r>
          <a:r>
            <a:rPr lang="en-US" sz="1800" dirty="0"/>
            <a:t>(includes Rx)</a:t>
          </a:r>
        </a:p>
        <a:p>
          <a:r>
            <a:rPr lang="en-US" sz="2400" dirty="0">
              <a:solidFill>
                <a:srgbClr val="0F0FF7"/>
              </a:solidFill>
            </a:rPr>
            <a:t>Blue Cross Blue Shield (BCBS)</a:t>
          </a:r>
        </a:p>
      </dgm:t>
    </dgm:pt>
    <dgm:pt modelId="{86422D5C-C619-43D8-A35B-2FE61FF2DAF8}" type="parTrans" cxnId="{27E6FB2F-D8D8-4856-ACD2-02A7EB27E74D}">
      <dgm:prSet/>
      <dgm:spPr/>
      <dgm:t>
        <a:bodyPr/>
        <a:lstStyle/>
        <a:p>
          <a:endParaRPr lang="en-US"/>
        </a:p>
      </dgm:t>
    </dgm:pt>
    <dgm:pt modelId="{1FFA5565-8BB9-4D20-905D-41FFFFC9BE81}" type="sibTrans" cxnId="{27E6FB2F-D8D8-4856-ACD2-02A7EB27E74D}">
      <dgm:prSet/>
      <dgm:spPr/>
      <dgm:t>
        <a:bodyPr/>
        <a:lstStyle/>
        <a:p>
          <a:endParaRPr lang="en-US"/>
        </a:p>
      </dgm:t>
    </dgm:pt>
    <dgm:pt modelId="{496B3D73-F219-45C2-AFF9-CCC6FB98CFD3}">
      <dgm:prSet phldrT="[Text]" custT="1"/>
      <dgm:spPr/>
      <dgm:t>
        <a:bodyPr/>
        <a:lstStyle/>
        <a:p>
          <a:r>
            <a:rPr lang="en-US" sz="2400" dirty="0"/>
            <a:t>Dental</a:t>
          </a:r>
        </a:p>
        <a:p>
          <a:r>
            <a:rPr lang="en-US" sz="2400" dirty="0">
              <a:solidFill>
                <a:srgbClr val="0F0FF7"/>
              </a:solidFill>
            </a:rPr>
            <a:t>BCBS Blue Care  </a:t>
          </a:r>
          <a:endParaRPr lang="en-US" sz="1800" dirty="0">
            <a:solidFill>
              <a:srgbClr val="0F0FF7"/>
            </a:solidFill>
          </a:endParaRPr>
        </a:p>
      </dgm:t>
    </dgm:pt>
    <dgm:pt modelId="{C1240B15-739F-4304-B296-60479AC22E3A}" type="parTrans" cxnId="{13EDE9BB-41A3-44FD-9E1F-20F28C61ADAD}">
      <dgm:prSet/>
      <dgm:spPr/>
      <dgm:t>
        <a:bodyPr/>
        <a:lstStyle/>
        <a:p>
          <a:endParaRPr lang="en-US"/>
        </a:p>
      </dgm:t>
    </dgm:pt>
    <dgm:pt modelId="{9CCBDE11-9FE7-451C-B217-193BF3BD130F}" type="sibTrans" cxnId="{13EDE9BB-41A3-44FD-9E1F-20F28C61ADAD}">
      <dgm:prSet/>
      <dgm:spPr/>
      <dgm:t>
        <a:bodyPr/>
        <a:lstStyle/>
        <a:p>
          <a:endParaRPr lang="en-US"/>
        </a:p>
      </dgm:t>
    </dgm:pt>
    <dgm:pt modelId="{A2979A05-10EF-4090-8CBA-FC8F2B58BA29}">
      <dgm:prSet phldrT="[Text]" custT="1"/>
      <dgm:spPr/>
      <dgm:t>
        <a:bodyPr/>
        <a:lstStyle/>
        <a:p>
          <a:r>
            <a:rPr lang="en-US" sz="2400" dirty="0"/>
            <a:t>Vision</a:t>
          </a:r>
        </a:p>
        <a:p>
          <a:r>
            <a:rPr lang="en-US" sz="2400" dirty="0">
              <a:solidFill>
                <a:srgbClr val="0F0FF7"/>
              </a:solidFill>
            </a:rPr>
            <a:t>Vision Service Plan (VSP</a:t>
          </a:r>
          <a:r>
            <a:rPr lang="en-US" sz="2800" dirty="0">
              <a:solidFill>
                <a:srgbClr val="0F0FF7"/>
              </a:solidFill>
            </a:rPr>
            <a:t>)</a:t>
          </a:r>
          <a:endParaRPr lang="en-US" sz="2800" b="1" dirty="0">
            <a:solidFill>
              <a:srgbClr val="FF0000"/>
            </a:solidFill>
          </a:endParaRPr>
        </a:p>
      </dgm:t>
    </dgm:pt>
    <dgm:pt modelId="{7C37E674-5C8E-44D9-9BA4-778DE0337ACF}" type="parTrans" cxnId="{7AC16979-1693-4F28-9F16-A6C38C474BF8}">
      <dgm:prSet/>
      <dgm:spPr/>
      <dgm:t>
        <a:bodyPr/>
        <a:lstStyle/>
        <a:p>
          <a:endParaRPr lang="en-US"/>
        </a:p>
      </dgm:t>
    </dgm:pt>
    <dgm:pt modelId="{4D86037F-D750-413F-BF51-ADFC97F10ED4}" type="sibTrans" cxnId="{7AC16979-1693-4F28-9F16-A6C38C474BF8}">
      <dgm:prSet/>
      <dgm:spPr/>
      <dgm:t>
        <a:bodyPr/>
        <a:lstStyle/>
        <a:p>
          <a:endParaRPr lang="en-US"/>
        </a:p>
      </dgm:t>
    </dgm:pt>
    <dgm:pt modelId="{7FE6CDF9-AE1D-4D52-A387-3AFE047925C2}">
      <dgm:prSet phldrT="[Text]" custT="1"/>
      <dgm:spPr/>
      <dgm:t>
        <a:bodyPr/>
        <a:lstStyle/>
        <a:p>
          <a:r>
            <a:rPr lang="en-US" sz="2400" dirty="0"/>
            <a:t>Basic Term Life/AD&amp;D</a:t>
          </a:r>
        </a:p>
        <a:p>
          <a:r>
            <a:rPr lang="en-US" sz="2400" dirty="0">
              <a:solidFill>
                <a:srgbClr val="0F0FF7"/>
              </a:solidFill>
            </a:rPr>
            <a:t>RSL</a:t>
          </a:r>
        </a:p>
      </dgm:t>
    </dgm:pt>
    <dgm:pt modelId="{11BFC36C-08F9-4284-9315-688467542BDB}" type="parTrans" cxnId="{E9F86372-72F7-42F6-B844-1262A2072C5E}">
      <dgm:prSet/>
      <dgm:spPr/>
      <dgm:t>
        <a:bodyPr/>
        <a:lstStyle/>
        <a:p>
          <a:endParaRPr lang="en-US"/>
        </a:p>
      </dgm:t>
    </dgm:pt>
    <dgm:pt modelId="{BA377321-9092-43F2-9B69-B053EE7AC3D3}" type="sibTrans" cxnId="{E9F86372-72F7-42F6-B844-1262A2072C5E}">
      <dgm:prSet/>
      <dgm:spPr/>
      <dgm:t>
        <a:bodyPr/>
        <a:lstStyle/>
        <a:p>
          <a:endParaRPr lang="en-US"/>
        </a:p>
      </dgm:t>
    </dgm:pt>
    <dgm:pt modelId="{07011B93-1E6B-4EE7-97E8-650805F28C6C}">
      <dgm:prSet phldrT="[Text]" custT="1"/>
      <dgm:spPr/>
      <dgm:t>
        <a:bodyPr/>
        <a:lstStyle/>
        <a:p>
          <a:r>
            <a:rPr lang="en-US" sz="2400" dirty="0"/>
            <a:t>Long Term Disability</a:t>
          </a:r>
        </a:p>
        <a:p>
          <a:r>
            <a:rPr lang="en-US" sz="2400" dirty="0">
              <a:solidFill>
                <a:srgbClr val="0F0FF7"/>
              </a:solidFill>
            </a:rPr>
            <a:t>RSL</a:t>
          </a:r>
        </a:p>
      </dgm:t>
    </dgm:pt>
    <dgm:pt modelId="{BFC42988-3C17-4C29-ABF1-452FCC38E80C}" type="parTrans" cxnId="{D4CA77E5-8C96-4215-A735-E9A8327B0BD9}">
      <dgm:prSet/>
      <dgm:spPr/>
      <dgm:t>
        <a:bodyPr/>
        <a:lstStyle/>
        <a:p>
          <a:endParaRPr lang="en-US"/>
        </a:p>
      </dgm:t>
    </dgm:pt>
    <dgm:pt modelId="{06D0F089-E76E-4E54-81F7-E79AF147DDBC}" type="sibTrans" cxnId="{D4CA77E5-8C96-4215-A735-E9A8327B0BD9}">
      <dgm:prSet/>
      <dgm:spPr/>
      <dgm:t>
        <a:bodyPr/>
        <a:lstStyle/>
        <a:p>
          <a:endParaRPr lang="en-US"/>
        </a:p>
      </dgm:t>
    </dgm:pt>
    <dgm:pt modelId="{E48E089C-3230-4D00-ACA0-18D2735DB3F4}">
      <dgm:prSet phldrT="[Text]" custT="1"/>
      <dgm:spPr/>
      <dgm:t>
        <a:bodyPr/>
        <a:lstStyle/>
        <a:p>
          <a:r>
            <a:rPr lang="en-US" sz="2400" dirty="0"/>
            <a:t>Voluntary Term Life</a:t>
          </a:r>
        </a:p>
        <a:p>
          <a:r>
            <a:rPr lang="en-US" sz="2400" dirty="0">
              <a:solidFill>
                <a:srgbClr val="0F0FF7"/>
              </a:solidFill>
            </a:rPr>
            <a:t>RSL</a:t>
          </a:r>
        </a:p>
      </dgm:t>
    </dgm:pt>
    <dgm:pt modelId="{129937AF-E51E-4728-9AFC-7C12A6B0930C}" type="parTrans" cxnId="{BB463FE0-42A8-422D-9EE7-E22B040DC7E2}">
      <dgm:prSet/>
      <dgm:spPr/>
      <dgm:t>
        <a:bodyPr/>
        <a:lstStyle/>
        <a:p>
          <a:endParaRPr lang="en-US"/>
        </a:p>
      </dgm:t>
    </dgm:pt>
    <dgm:pt modelId="{BB9BDD86-77BC-4D32-84D1-97F55532E303}" type="sibTrans" cxnId="{BB463FE0-42A8-422D-9EE7-E22B040DC7E2}">
      <dgm:prSet/>
      <dgm:spPr/>
      <dgm:t>
        <a:bodyPr/>
        <a:lstStyle/>
        <a:p>
          <a:endParaRPr lang="en-US"/>
        </a:p>
      </dgm:t>
    </dgm:pt>
    <dgm:pt modelId="{AB9F6A45-78B5-4593-8C45-A3C72240DAD3}">
      <dgm:prSet phldrT="[Text]" custT="1"/>
      <dgm:spPr/>
      <dgm:t>
        <a:bodyPr/>
        <a:lstStyle/>
        <a:p>
          <a:r>
            <a:rPr lang="en-US" sz="2400" dirty="0"/>
            <a:t>Supplemental Insurance</a:t>
          </a:r>
        </a:p>
        <a:p>
          <a:r>
            <a:rPr lang="en-US" sz="2400" dirty="0">
              <a:solidFill>
                <a:srgbClr val="0F0FF7"/>
              </a:solidFill>
            </a:rPr>
            <a:t>Colonial Life</a:t>
          </a:r>
        </a:p>
      </dgm:t>
    </dgm:pt>
    <dgm:pt modelId="{D42EFF60-2F6C-40E4-B59C-0C7482F55783}" type="parTrans" cxnId="{A0BD8515-7D83-4291-B867-FC1583FACF8E}">
      <dgm:prSet/>
      <dgm:spPr/>
      <dgm:t>
        <a:bodyPr/>
        <a:lstStyle/>
        <a:p>
          <a:endParaRPr lang="en-US"/>
        </a:p>
      </dgm:t>
    </dgm:pt>
    <dgm:pt modelId="{2E5F7E19-7CE0-4BE6-88EF-5F71192111DC}" type="sibTrans" cxnId="{A0BD8515-7D83-4291-B867-FC1583FACF8E}">
      <dgm:prSet/>
      <dgm:spPr/>
      <dgm:t>
        <a:bodyPr/>
        <a:lstStyle/>
        <a:p>
          <a:endParaRPr lang="en-US"/>
        </a:p>
      </dgm:t>
    </dgm:pt>
    <dgm:pt modelId="{F336300D-7D63-4F64-BCE3-2D67BB484D3A}" type="pres">
      <dgm:prSet presAssocID="{91A337E4-C0BB-463C-B80A-304BC0BA96EA}" presName="diagram" presStyleCnt="0">
        <dgm:presLayoutVars>
          <dgm:dir/>
          <dgm:resizeHandles val="exact"/>
        </dgm:presLayoutVars>
      </dgm:prSet>
      <dgm:spPr/>
    </dgm:pt>
    <dgm:pt modelId="{58AD66D8-BD77-440A-AADF-A91E2907CF8F}" type="pres">
      <dgm:prSet presAssocID="{ABCFDA85-09A9-4CB4-B205-C92580C96466}" presName="node" presStyleLbl="node1" presStyleIdx="0" presStyleCnt="7" custScaleX="226419" custScaleY="91816" custLinFactNeighborX="47047" custLinFactNeighborY="-6714">
        <dgm:presLayoutVars>
          <dgm:bulletEnabled val="1"/>
        </dgm:presLayoutVars>
      </dgm:prSet>
      <dgm:spPr/>
    </dgm:pt>
    <dgm:pt modelId="{EA7DBC3D-EAE0-4EF4-ABB8-5CA81EFE658C}" type="pres">
      <dgm:prSet presAssocID="{1FFA5565-8BB9-4D20-905D-41FFFFC9BE81}" presName="sibTrans" presStyleCnt="0"/>
      <dgm:spPr/>
    </dgm:pt>
    <dgm:pt modelId="{4597560B-64BA-4FF9-90C4-7281D453B449}" type="pres">
      <dgm:prSet presAssocID="{496B3D73-F219-45C2-AFF9-CCC6FB98CFD3}" presName="node" presStyleLbl="node1" presStyleIdx="1" presStyleCnt="7" custScaleY="115754" custLinFactX="-100000" custLinFactY="28855" custLinFactNeighborX="-134456" custLinFactNeighborY="100000">
        <dgm:presLayoutVars>
          <dgm:bulletEnabled val="1"/>
        </dgm:presLayoutVars>
      </dgm:prSet>
      <dgm:spPr/>
    </dgm:pt>
    <dgm:pt modelId="{A4860A57-8B5C-41BA-8EFE-5A1A8662A849}" type="pres">
      <dgm:prSet presAssocID="{9CCBDE11-9FE7-451C-B217-193BF3BD130F}" presName="sibTrans" presStyleCnt="0"/>
      <dgm:spPr/>
    </dgm:pt>
    <dgm:pt modelId="{562E1522-EC0D-4D4E-8773-E05DC5E36753}" type="pres">
      <dgm:prSet presAssocID="{A2979A05-10EF-4090-8CBA-FC8F2B58BA29}" presName="node" presStyleLbl="node1" presStyleIdx="2" presStyleCnt="7" custScaleY="131086" custLinFactX="13975" custLinFactNeighborX="100000" custLinFactNeighborY="-4100">
        <dgm:presLayoutVars>
          <dgm:bulletEnabled val="1"/>
        </dgm:presLayoutVars>
      </dgm:prSet>
      <dgm:spPr/>
    </dgm:pt>
    <dgm:pt modelId="{6E144F79-3F2A-471C-B4EE-98BBCDB3F3C7}" type="pres">
      <dgm:prSet presAssocID="{4D86037F-D750-413F-BF51-ADFC97F10ED4}" presName="sibTrans" presStyleCnt="0"/>
      <dgm:spPr/>
    </dgm:pt>
    <dgm:pt modelId="{64B6F048-1C11-4D10-811A-7C9057ECC738}" type="pres">
      <dgm:prSet presAssocID="{7FE6CDF9-AE1D-4D52-A387-3AFE047925C2}" presName="node" presStyleLbl="node1" presStyleIdx="3" presStyleCnt="7" custLinFactX="27767" custLinFactNeighborX="100000" custLinFactNeighborY="-4100">
        <dgm:presLayoutVars>
          <dgm:bulletEnabled val="1"/>
        </dgm:presLayoutVars>
      </dgm:prSet>
      <dgm:spPr/>
    </dgm:pt>
    <dgm:pt modelId="{2DF9AE2E-0566-4B83-A341-628E23AF59AF}" type="pres">
      <dgm:prSet presAssocID="{BA377321-9092-43F2-9B69-B053EE7AC3D3}" presName="sibTrans" presStyleCnt="0"/>
      <dgm:spPr/>
    </dgm:pt>
    <dgm:pt modelId="{037DE3E0-B39F-46D6-AA35-8884B2865ECF}" type="pres">
      <dgm:prSet presAssocID="{07011B93-1E6B-4EE7-97E8-650805F28C6C}" presName="node" presStyleLbl="node1" presStyleIdx="4" presStyleCnt="7" custLinFactX="-100000" custLinFactY="25819" custLinFactNeighborX="-120063" custLinFactNeighborY="100000">
        <dgm:presLayoutVars>
          <dgm:bulletEnabled val="1"/>
        </dgm:presLayoutVars>
      </dgm:prSet>
      <dgm:spPr/>
    </dgm:pt>
    <dgm:pt modelId="{EBC08000-0689-44EE-A102-55323D4EA5EC}" type="pres">
      <dgm:prSet presAssocID="{06D0F089-E76E-4E54-81F7-E79AF147DDBC}" presName="sibTrans" presStyleCnt="0"/>
      <dgm:spPr/>
    </dgm:pt>
    <dgm:pt modelId="{95630B05-34E2-431E-B6ED-B802FDB7D0ED}" type="pres">
      <dgm:prSet presAssocID="{E48E089C-3230-4D00-ACA0-18D2735DB3F4}" presName="node" presStyleLbl="node1" presStyleIdx="5" presStyleCnt="7" custLinFactNeighborX="58975" custLinFactNeighborY="909">
        <dgm:presLayoutVars>
          <dgm:bulletEnabled val="1"/>
        </dgm:presLayoutVars>
      </dgm:prSet>
      <dgm:spPr/>
    </dgm:pt>
    <dgm:pt modelId="{FBB08202-26AC-4242-9993-A038926CF152}" type="pres">
      <dgm:prSet presAssocID="{BB9BDD86-77BC-4D32-84D1-97F55532E303}" presName="sibTrans" presStyleCnt="0"/>
      <dgm:spPr/>
    </dgm:pt>
    <dgm:pt modelId="{848A0805-4C83-4F0E-A8C4-ACFEE9466C6F}" type="pres">
      <dgm:prSet presAssocID="{AB9F6A45-78B5-4593-8C45-A3C72240DAD3}" presName="node" presStyleLbl="node1" presStyleIdx="6" presStyleCnt="7" custScaleX="109524" custLinFactNeighborX="64080" custLinFactNeighborY="-6390">
        <dgm:presLayoutVars>
          <dgm:bulletEnabled val="1"/>
        </dgm:presLayoutVars>
      </dgm:prSet>
      <dgm:spPr/>
    </dgm:pt>
  </dgm:ptLst>
  <dgm:cxnLst>
    <dgm:cxn modelId="{A0BD8515-7D83-4291-B867-FC1583FACF8E}" srcId="{91A337E4-C0BB-463C-B80A-304BC0BA96EA}" destId="{AB9F6A45-78B5-4593-8C45-A3C72240DAD3}" srcOrd="6" destOrd="0" parTransId="{D42EFF60-2F6C-40E4-B59C-0C7482F55783}" sibTransId="{2E5F7E19-7CE0-4BE6-88EF-5F71192111DC}"/>
    <dgm:cxn modelId="{6BE79A1E-74C3-4A84-A7F2-8D0490E42C69}" type="presOf" srcId="{AB9F6A45-78B5-4593-8C45-A3C72240DAD3}" destId="{848A0805-4C83-4F0E-A8C4-ACFEE9466C6F}" srcOrd="0" destOrd="0" presId="urn:microsoft.com/office/officeart/2005/8/layout/default#1"/>
    <dgm:cxn modelId="{27E6FB2F-D8D8-4856-ACD2-02A7EB27E74D}" srcId="{91A337E4-C0BB-463C-B80A-304BC0BA96EA}" destId="{ABCFDA85-09A9-4CB4-B205-C92580C96466}" srcOrd="0" destOrd="0" parTransId="{86422D5C-C619-43D8-A35B-2FE61FF2DAF8}" sibTransId="{1FFA5565-8BB9-4D20-905D-41FFFFC9BE81}"/>
    <dgm:cxn modelId="{F2DC6735-33CB-47D5-BAD2-55D2FE6C0553}" type="presOf" srcId="{07011B93-1E6B-4EE7-97E8-650805F28C6C}" destId="{037DE3E0-B39F-46D6-AA35-8884B2865ECF}" srcOrd="0" destOrd="0" presId="urn:microsoft.com/office/officeart/2005/8/layout/default#1"/>
    <dgm:cxn modelId="{E9F86372-72F7-42F6-B844-1262A2072C5E}" srcId="{91A337E4-C0BB-463C-B80A-304BC0BA96EA}" destId="{7FE6CDF9-AE1D-4D52-A387-3AFE047925C2}" srcOrd="3" destOrd="0" parTransId="{11BFC36C-08F9-4284-9315-688467542BDB}" sibTransId="{BA377321-9092-43F2-9B69-B053EE7AC3D3}"/>
    <dgm:cxn modelId="{7AC16979-1693-4F28-9F16-A6C38C474BF8}" srcId="{91A337E4-C0BB-463C-B80A-304BC0BA96EA}" destId="{A2979A05-10EF-4090-8CBA-FC8F2B58BA29}" srcOrd="2" destOrd="0" parTransId="{7C37E674-5C8E-44D9-9BA4-778DE0337ACF}" sibTransId="{4D86037F-D750-413F-BF51-ADFC97F10ED4}"/>
    <dgm:cxn modelId="{2EC4ED5A-AC0D-4605-9B4C-D697459D2233}" type="presOf" srcId="{91A337E4-C0BB-463C-B80A-304BC0BA96EA}" destId="{F336300D-7D63-4F64-BCE3-2D67BB484D3A}" srcOrd="0" destOrd="0" presId="urn:microsoft.com/office/officeart/2005/8/layout/default#1"/>
    <dgm:cxn modelId="{E5FACD80-6C6C-4CCE-8165-D44A7AFF54DE}" type="presOf" srcId="{A2979A05-10EF-4090-8CBA-FC8F2B58BA29}" destId="{562E1522-EC0D-4D4E-8773-E05DC5E36753}" srcOrd="0" destOrd="0" presId="urn:microsoft.com/office/officeart/2005/8/layout/default#1"/>
    <dgm:cxn modelId="{771DC388-37B0-450A-829A-A9FE8C763F1C}" type="presOf" srcId="{ABCFDA85-09A9-4CB4-B205-C92580C96466}" destId="{58AD66D8-BD77-440A-AADF-A91E2907CF8F}" srcOrd="0" destOrd="0" presId="urn:microsoft.com/office/officeart/2005/8/layout/default#1"/>
    <dgm:cxn modelId="{06A1FF9C-FF00-463E-ABEE-9DA8ABE959FC}" type="presOf" srcId="{496B3D73-F219-45C2-AFF9-CCC6FB98CFD3}" destId="{4597560B-64BA-4FF9-90C4-7281D453B449}" srcOrd="0" destOrd="0" presId="urn:microsoft.com/office/officeart/2005/8/layout/default#1"/>
    <dgm:cxn modelId="{38F928A3-C00A-4F95-B2D5-4DDF208EBD39}" type="presOf" srcId="{7FE6CDF9-AE1D-4D52-A387-3AFE047925C2}" destId="{64B6F048-1C11-4D10-811A-7C9057ECC738}" srcOrd="0" destOrd="0" presId="urn:microsoft.com/office/officeart/2005/8/layout/default#1"/>
    <dgm:cxn modelId="{13EDE9BB-41A3-44FD-9E1F-20F28C61ADAD}" srcId="{91A337E4-C0BB-463C-B80A-304BC0BA96EA}" destId="{496B3D73-F219-45C2-AFF9-CCC6FB98CFD3}" srcOrd="1" destOrd="0" parTransId="{C1240B15-739F-4304-B296-60479AC22E3A}" sibTransId="{9CCBDE11-9FE7-451C-B217-193BF3BD130F}"/>
    <dgm:cxn modelId="{BB463FE0-42A8-422D-9EE7-E22B040DC7E2}" srcId="{91A337E4-C0BB-463C-B80A-304BC0BA96EA}" destId="{E48E089C-3230-4D00-ACA0-18D2735DB3F4}" srcOrd="5" destOrd="0" parTransId="{129937AF-E51E-4728-9AFC-7C12A6B0930C}" sibTransId="{BB9BDD86-77BC-4D32-84D1-97F55532E303}"/>
    <dgm:cxn modelId="{81364FE0-62D9-4EE6-B318-E293C7834872}" type="presOf" srcId="{E48E089C-3230-4D00-ACA0-18D2735DB3F4}" destId="{95630B05-34E2-431E-B6ED-B802FDB7D0ED}" srcOrd="0" destOrd="0" presId="urn:microsoft.com/office/officeart/2005/8/layout/default#1"/>
    <dgm:cxn modelId="{D4CA77E5-8C96-4215-A735-E9A8327B0BD9}" srcId="{91A337E4-C0BB-463C-B80A-304BC0BA96EA}" destId="{07011B93-1E6B-4EE7-97E8-650805F28C6C}" srcOrd="4" destOrd="0" parTransId="{BFC42988-3C17-4C29-ABF1-452FCC38E80C}" sibTransId="{06D0F089-E76E-4E54-81F7-E79AF147DDBC}"/>
    <dgm:cxn modelId="{10AF5028-9523-4700-88D3-27D97EBCCBB4}" type="presParOf" srcId="{F336300D-7D63-4F64-BCE3-2D67BB484D3A}" destId="{58AD66D8-BD77-440A-AADF-A91E2907CF8F}" srcOrd="0" destOrd="0" presId="urn:microsoft.com/office/officeart/2005/8/layout/default#1"/>
    <dgm:cxn modelId="{15E7C8F9-A769-48D4-80BF-67962A156321}" type="presParOf" srcId="{F336300D-7D63-4F64-BCE3-2D67BB484D3A}" destId="{EA7DBC3D-EAE0-4EF4-ABB8-5CA81EFE658C}" srcOrd="1" destOrd="0" presId="urn:microsoft.com/office/officeart/2005/8/layout/default#1"/>
    <dgm:cxn modelId="{FDD8C184-7C50-4424-8F7A-013FC14672FF}" type="presParOf" srcId="{F336300D-7D63-4F64-BCE3-2D67BB484D3A}" destId="{4597560B-64BA-4FF9-90C4-7281D453B449}" srcOrd="2" destOrd="0" presId="urn:microsoft.com/office/officeart/2005/8/layout/default#1"/>
    <dgm:cxn modelId="{11F2A27C-1D4D-4057-9500-4F81F4D73B54}" type="presParOf" srcId="{F336300D-7D63-4F64-BCE3-2D67BB484D3A}" destId="{A4860A57-8B5C-41BA-8EFE-5A1A8662A849}" srcOrd="3" destOrd="0" presId="urn:microsoft.com/office/officeart/2005/8/layout/default#1"/>
    <dgm:cxn modelId="{4E26FC9D-7F03-4584-A673-972200508DDF}" type="presParOf" srcId="{F336300D-7D63-4F64-BCE3-2D67BB484D3A}" destId="{562E1522-EC0D-4D4E-8773-E05DC5E36753}" srcOrd="4" destOrd="0" presId="urn:microsoft.com/office/officeart/2005/8/layout/default#1"/>
    <dgm:cxn modelId="{2E705587-3DE1-4E39-BA3C-C17BF510F4A6}" type="presParOf" srcId="{F336300D-7D63-4F64-BCE3-2D67BB484D3A}" destId="{6E144F79-3F2A-471C-B4EE-98BBCDB3F3C7}" srcOrd="5" destOrd="0" presId="urn:microsoft.com/office/officeart/2005/8/layout/default#1"/>
    <dgm:cxn modelId="{5DC83B6C-71C7-4EA6-BF94-0B568722F276}" type="presParOf" srcId="{F336300D-7D63-4F64-BCE3-2D67BB484D3A}" destId="{64B6F048-1C11-4D10-811A-7C9057ECC738}" srcOrd="6" destOrd="0" presId="urn:microsoft.com/office/officeart/2005/8/layout/default#1"/>
    <dgm:cxn modelId="{FDF05FE0-68DA-428F-8A1C-164F8AE5C2FB}" type="presParOf" srcId="{F336300D-7D63-4F64-BCE3-2D67BB484D3A}" destId="{2DF9AE2E-0566-4B83-A341-628E23AF59AF}" srcOrd="7" destOrd="0" presId="urn:microsoft.com/office/officeart/2005/8/layout/default#1"/>
    <dgm:cxn modelId="{C0D02AA4-0C7D-4E5A-ACC5-B0D3AB640443}" type="presParOf" srcId="{F336300D-7D63-4F64-BCE3-2D67BB484D3A}" destId="{037DE3E0-B39F-46D6-AA35-8884B2865ECF}" srcOrd="8" destOrd="0" presId="urn:microsoft.com/office/officeart/2005/8/layout/default#1"/>
    <dgm:cxn modelId="{20FC2F5A-D4E6-43CF-A89A-EBC91EE94F1F}" type="presParOf" srcId="{F336300D-7D63-4F64-BCE3-2D67BB484D3A}" destId="{EBC08000-0689-44EE-A102-55323D4EA5EC}" srcOrd="9" destOrd="0" presId="urn:microsoft.com/office/officeart/2005/8/layout/default#1"/>
    <dgm:cxn modelId="{08746DBE-1380-4936-9B31-B88375E08FBC}" type="presParOf" srcId="{F336300D-7D63-4F64-BCE3-2D67BB484D3A}" destId="{95630B05-34E2-431E-B6ED-B802FDB7D0ED}" srcOrd="10" destOrd="0" presId="urn:microsoft.com/office/officeart/2005/8/layout/default#1"/>
    <dgm:cxn modelId="{FB34CE85-9380-4B96-A232-A7AC9297E405}" type="presParOf" srcId="{F336300D-7D63-4F64-BCE3-2D67BB484D3A}" destId="{FBB08202-26AC-4242-9993-A038926CF152}" srcOrd="11" destOrd="0" presId="urn:microsoft.com/office/officeart/2005/8/layout/default#1"/>
    <dgm:cxn modelId="{3D28E85F-28B2-427B-917C-1CB0981A0D75}" type="presParOf" srcId="{F336300D-7D63-4F64-BCE3-2D67BB484D3A}" destId="{848A0805-4C83-4F0E-A8C4-ACFEE9466C6F}"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B8CF1-4FA7-41A0-B8DE-BEC1D2A6EBFC}" type="doc">
      <dgm:prSet loTypeId="urn:microsoft.com/office/officeart/2005/8/layout/cycle7" loCatId="cycle" qsTypeId="urn:microsoft.com/office/officeart/2005/8/quickstyle/simple1" qsCatId="simple" csTypeId="urn:microsoft.com/office/officeart/2005/8/colors/accent1_3" csCatId="accent1" phldr="1"/>
      <dgm:spPr/>
      <dgm:t>
        <a:bodyPr/>
        <a:lstStyle/>
        <a:p>
          <a:endParaRPr lang="en-US"/>
        </a:p>
      </dgm:t>
    </dgm:pt>
    <dgm:pt modelId="{5277EE48-F6F4-4A8A-A741-F564C8FC094C}">
      <dgm:prSet/>
      <dgm:spPr/>
      <dgm:t>
        <a:bodyPr/>
        <a:lstStyle/>
        <a:p>
          <a:pPr rtl="0"/>
          <a:r>
            <a:rPr lang="en-US" dirty="0">
              <a:latin typeface="Mongolian Baiti" panose="03000500000000000000" pitchFamily="66" charset="0"/>
              <a:cs typeface="Mongolian Baiti" panose="03000500000000000000" pitchFamily="66" charset="0"/>
            </a:rPr>
            <a:t>Employee under age 60 - $100,000</a:t>
          </a:r>
        </a:p>
        <a:p>
          <a:pPr rtl="0"/>
          <a:r>
            <a:rPr lang="en-US" dirty="0">
              <a:latin typeface="Mongolian Baiti" panose="03000500000000000000" pitchFamily="66" charset="0"/>
              <a:cs typeface="Mongolian Baiti" panose="03000500000000000000" pitchFamily="66" charset="0"/>
            </a:rPr>
            <a:t>(60-70 $10,000)</a:t>
          </a:r>
        </a:p>
      </dgm:t>
    </dgm:pt>
    <dgm:pt modelId="{58E3AEBE-3D62-4432-B5A2-CACF4CDDEBDF}" type="parTrans" cxnId="{F589B14C-C70E-4144-A381-6FB8E299497C}">
      <dgm:prSet/>
      <dgm:spPr/>
      <dgm:t>
        <a:bodyPr/>
        <a:lstStyle/>
        <a:p>
          <a:endParaRPr lang="en-US"/>
        </a:p>
      </dgm:t>
    </dgm:pt>
    <dgm:pt modelId="{A2A37F73-5AB3-416F-9F1F-17BB3871CE6E}" type="sibTrans" cxnId="{F589B14C-C70E-4144-A381-6FB8E299497C}">
      <dgm:prSet/>
      <dgm:spPr/>
      <dgm:t>
        <a:bodyPr/>
        <a:lstStyle/>
        <a:p>
          <a:endParaRPr lang="en-US" dirty="0"/>
        </a:p>
      </dgm:t>
    </dgm:pt>
    <dgm:pt modelId="{B458B544-2310-4657-A816-1F73E9D001A5}">
      <dgm:prSet/>
      <dgm:spPr/>
      <dgm:t>
        <a:bodyPr/>
        <a:lstStyle/>
        <a:p>
          <a:pPr rtl="0"/>
          <a:r>
            <a:rPr lang="en-US" dirty="0">
              <a:latin typeface="Mongolian Baiti" panose="03000500000000000000" pitchFamily="66" charset="0"/>
              <a:cs typeface="Mongolian Baiti" panose="03000500000000000000" pitchFamily="66" charset="0"/>
            </a:rPr>
            <a:t>Spouse  under age 60- $50,000</a:t>
          </a:r>
        </a:p>
      </dgm:t>
    </dgm:pt>
    <dgm:pt modelId="{DE889AA4-5DA9-48D2-A3C1-7D28A004BB5F}" type="parTrans" cxnId="{2FC8CD9D-D50C-444C-98AE-DF4A2D9E8635}">
      <dgm:prSet/>
      <dgm:spPr/>
      <dgm:t>
        <a:bodyPr/>
        <a:lstStyle/>
        <a:p>
          <a:endParaRPr lang="en-US"/>
        </a:p>
      </dgm:t>
    </dgm:pt>
    <dgm:pt modelId="{B0B7EEC4-9098-4CE3-8540-DE834C47A464}" type="sibTrans" cxnId="{2FC8CD9D-D50C-444C-98AE-DF4A2D9E8635}">
      <dgm:prSet/>
      <dgm:spPr/>
      <dgm:t>
        <a:bodyPr/>
        <a:lstStyle/>
        <a:p>
          <a:endParaRPr lang="en-US" dirty="0"/>
        </a:p>
      </dgm:t>
    </dgm:pt>
    <dgm:pt modelId="{53309C52-EC03-4459-AC35-C42B3C458584}">
      <dgm:prSet custT="1"/>
      <dgm:spPr/>
      <dgm:t>
        <a:bodyPr/>
        <a:lstStyle/>
        <a:p>
          <a:pPr rtl="0"/>
          <a:r>
            <a:rPr lang="en-US" sz="3600" b="1" dirty="0">
              <a:solidFill>
                <a:schemeClr val="bg1"/>
              </a:solidFill>
            </a:rPr>
            <a:t>Voluntary Term Life Guarantee Issue available if Enrollment occurs </a:t>
          </a:r>
          <a:r>
            <a:rPr lang="en-US" sz="3600" b="1" dirty="0">
              <a:solidFill>
                <a:srgbClr val="FFFF00"/>
              </a:solidFill>
            </a:rPr>
            <a:t>when 1</a:t>
          </a:r>
          <a:r>
            <a:rPr lang="en-US" sz="3600" b="1" baseline="30000" dirty="0">
              <a:solidFill>
                <a:srgbClr val="FFFF00"/>
              </a:solidFill>
            </a:rPr>
            <a:t>st</a:t>
          </a:r>
          <a:r>
            <a:rPr lang="en-US" sz="3600" b="1" dirty="0">
              <a:solidFill>
                <a:srgbClr val="FFFF00"/>
              </a:solidFill>
            </a:rPr>
            <a:t> Eligible</a:t>
          </a:r>
        </a:p>
      </dgm:t>
    </dgm:pt>
    <dgm:pt modelId="{9060798F-3310-42BE-97FD-8E28D9F24E82}" type="parTrans" cxnId="{B74D3D78-D7B6-4B40-9C3E-071A029B069A}">
      <dgm:prSet/>
      <dgm:spPr/>
      <dgm:t>
        <a:bodyPr/>
        <a:lstStyle/>
        <a:p>
          <a:endParaRPr lang="en-US"/>
        </a:p>
      </dgm:t>
    </dgm:pt>
    <dgm:pt modelId="{582541D7-1F26-45C3-9F60-00495DE4C650}" type="sibTrans" cxnId="{B74D3D78-D7B6-4B40-9C3E-071A029B069A}">
      <dgm:prSet/>
      <dgm:spPr/>
      <dgm:t>
        <a:bodyPr/>
        <a:lstStyle/>
        <a:p>
          <a:endParaRPr lang="en-US" dirty="0"/>
        </a:p>
      </dgm:t>
    </dgm:pt>
    <dgm:pt modelId="{EA7F5528-F590-4F25-AF50-E2BFF5BF1EFC}" type="pres">
      <dgm:prSet presAssocID="{E53B8CF1-4FA7-41A0-B8DE-BEC1D2A6EBFC}" presName="Name0" presStyleCnt="0">
        <dgm:presLayoutVars>
          <dgm:dir/>
          <dgm:resizeHandles val="exact"/>
        </dgm:presLayoutVars>
      </dgm:prSet>
      <dgm:spPr/>
    </dgm:pt>
    <dgm:pt modelId="{714096E6-9984-4CA7-88DD-11E2C0D67122}" type="pres">
      <dgm:prSet presAssocID="{5277EE48-F6F4-4A8A-A741-F564C8FC094C}" presName="node" presStyleLbl="node1" presStyleIdx="0" presStyleCnt="3" custScaleX="115285" custScaleY="140615" custRadScaleRad="151758" custRadScaleInc="-175085">
        <dgm:presLayoutVars>
          <dgm:bulletEnabled val="1"/>
        </dgm:presLayoutVars>
      </dgm:prSet>
      <dgm:spPr/>
    </dgm:pt>
    <dgm:pt modelId="{16B9C5C9-5AEA-4B9D-8EE0-0F417530278B}" type="pres">
      <dgm:prSet presAssocID="{A2A37F73-5AB3-416F-9F1F-17BB3871CE6E}" presName="sibTrans" presStyleLbl="sibTrans2D1" presStyleIdx="0" presStyleCnt="3"/>
      <dgm:spPr/>
    </dgm:pt>
    <dgm:pt modelId="{832DBC38-C1E6-49F0-B2D1-C32F640446D0}" type="pres">
      <dgm:prSet presAssocID="{A2A37F73-5AB3-416F-9F1F-17BB3871CE6E}" presName="connectorText" presStyleLbl="sibTrans2D1" presStyleIdx="0" presStyleCnt="3"/>
      <dgm:spPr/>
    </dgm:pt>
    <dgm:pt modelId="{E4F2A7FF-663B-48CC-806F-A4D91E9B3558}" type="pres">
      <dgm:prSet presAssocID="{B458B544-2310-4657-A816-1F73E9D001A5}" presName="node" presStyleLbl="node1" presStyleIdx="1" presStyleCnt="3" custRadScaleRad="68482" custRadScaleInc="8553">
        <dgm:presLayoutVars>
          <dgm:bulletEnabled val="1"/>
        </dgm:presLayoutVars>
      </dgm:prSet>
      <dgm:spPr/>
    </dgm:pt>
    <dgm:pt modelId="{E8EF43C0-4AFF-44EC-ACC3-8F5BBBC0687C}" type="pres">
      <dgm:prSet presAssocID="{B0B7EEC4-9098-4CE3-8540-DE834C47A464}" presName="sibTrans" presStyleLbl="sibTrans2D1" presStyleIdx="1" presStyleCnt="3"/>
      <dgm:spPr/>
    </dgm:pt>
    <dgm:pt modelId="{1941A0E5-9614-47C5-8BED-20792B83CAF8}" type="pres">
      <dgm:prSet presAssocID="{B0B7EEC4-9098-4CE3-8540-DE834C47A464}" presName="connectorText" presStyleLbl="sibTrans2D1" presStyleIdx="1" presStyleCnt="3"/>
      <dgm:spPr/>
    </dgm:pt>
    <dgm:pt modelId="{55F1A69C-CB2D-4DA9-9136-9216EFB03B22}" type="pres">
      <dgm:prSet presAssocID="{53309C52-EC03-4459-AC35-C42B3C458584}" presName="node" presStyleLbl="node1" presStyleIdx="2" presStyleCnt="3" custScaleX="276366" custScaleY="127452" custRadScaleRad="98887" custRadScaleInc="152242">
        <dgm:presLayoutVars>
          <dgm:bulletEnabled val="1"/>
        </dgm:presLayoutVars>
      </dgm:prSet>
      <dgm:spPr/>
    </dgm:pt>
    <dgm:pt modelId="{1FEA4A2D-3DEF-4C80-908B-3786EFFEB3EE}" type="pres">
      <dgm:prSet presAssocID="{582541D7-1F26-45C3-9F60-00495DE4C650}" presName="sibTrans" presStyleLbl="sibTrans2D1" presStyleIdx="2" presStyleCnt="3"/>
      <dgm:spPr/>
    </dgm:pt>
    <dgm:pt modelId="{01388C5F-0688-48AD-883C-1DE2FB07ACD8}" type="pres">
      <dgm:prSet presAssocID="{582541D7-1F26-45C3-9F60-00495DE4C650}" presName="connectorText" presStyleLbl="sibTrans2D1" presStyleIdx="2" presStyleCnt="3"/>
      <dgm:spPr/>
    </dgm:pt>
  </dgm:ptLst>
  <dgm:cxnLst>
    <dgm:cxn modelId="{7271581E-0B40-4376-8EFE-4FA06C495293}" type="presOf" srcId="{A2A37F73-5AB3-416F-9F1F-17BB3871CE6E}" destId="{832DBC38-C1E6-49F0-B2D1-C32F640446D0}" srcOrd="1" destOrd="0" presId="urn:microsoft.com/office/officeart/2005/8/layout/cycle7"/>
    <dgm:cxn modelId="{8FC20744-D838-438A-AECA-273DE976C09F}" type="presOf" srcId="{A2A37F73-5AB3-416F-9F1F-17BB3871CE6E}" destId="{16B9C5C9-5AEA-4B9D-8EE0-0F417530278B}" srcOrd="0" destOrd="0" presId="urn:microsoft.com/office/officeart/2005/8/layout/cycle7"/>
    <dgm:cxn modelId="{38A80E4A-4949-44DF-9F06-B563D762B022}" type="presOf" srcId="{5277EE48-F6F4-4A8A-A741-F564C8FC094C}" destId="{714096E6-9984-4CA7-88DD-11E2C0D67122}" srcOrd="0" destOrd="0" presId="urn:microsoft.com/office/officeart/2005/8/layout/cycle7"/>
    <dgm:cxn modelId="{9E39E66B-6BCC-4992-844B-51591AB32398}" type="presOf" srcId="{B458B544-2310-4657-A816-1F73E9D001A5}" destId="{E4F2A7FF-663B-48CC-806F-A4D91E9B3558}" srcOrd="0" destOrd="0" presId="urn:microsoft.com/office/officeart/2005/8/layout/cycle7"/>
    <dgm:cxn modelId="{F589B14C-C70E-4144-A381-6FB8E299497C}" srcId="{E53B8CF1-4FA7-41A0-B8DE-BEC1D2A6EBFC}" destId="{5277EE48-F6F4-4A8A-A741-F564C8FC094C}" srcOrd="0" destOrd="0" parTransId="{58E3AEBE-3D62-4432-B5A2-CACF4CDDEBDF}" sibTransId="{A2A37F73-5AB3-416F-9F1F-17BB3871CE6E}"/>
    <dgm:cxn modelId="{B74D3D78-D7B6-4B40-9C3E-071A029B069A}" srcId="{E53B8CF1-4FA7-41A0-B8DE-BEC1D2A6EBFC}" destId="{53309C52-EC03-4459-AC35-C42B3C458584}" srcOrd="2" destOrd="0" parTransId="{9060798F-3310-42BE-97FD-8E28D9F24E82}" sibTransId="{582541D7-1F26-45C3-9F60-00495DE4C650}"/>
    <dgm:cxn modelId="{2FC8CD9D-D50C-444C-98AE-DF4A2D9E8635}" srcId="{E53B8CF1-4FA7-41A0-B8DE-BEC1D2A6EBFC}" destId="{B458B544-2310-4657-A816-1F73E9D001A5}" srcOrd="1" destOrd="0" parTransId="{DE889AA4-5DA9-48D2-A3C1-7D28A004BB5F}" sibTransId="{B0B7EEC4-9098-4CE3-8540-DE834C47A464}"/>
    <dgm:cxn modelId="{EF4EB8A0-AB63-42E6-84EB-A1CCB48AA662}" type="presOf" srcId="{E53B8CF1-4FA7-41A0-B8DE-BEC1D2A6EBFC}" destId="{EA7F5528-F590-4F25-AF50-E2BFF5BF1EFC}" srcOrd="0" destOrd="0" presId="urn:microsoft.com/office/officeart/2005/8/layout/cycle7"/>
    <dgm:cxn modelId="{E1FED7A5-09B0-409C-B5D7-56F27B579203}" type="presOf" srcId="{B0B7EEC4-9098-4CE3-8540-DE834C47A464}" destId="{E8EF43C0-4AFF-44EC-ACC3-8F5BBBC0687C}" srcOrd="0" destOrd="0" presId="urn:microsoft.com/office/officeart/2005/8/layout/cycle7"/>
    <dgm:cxn modelId="{25874AAC-1B65-4D0F-9F01-14ABEE07255A}" type="presOf" srcId="{582541D7-1F26-45C3-9F60-00495DE4C650}" destId="{01388C5F-0688-48AD-883C-1DE2FB07ACD8}" srcOrd="1" destOrd="0" presId="urn:microsoft.com/office/officeart/2005/8/layout/cycle7"/>
    <dgm:cxn modelId="{20EAEABF-7CBC-4D6B-94E4-D14496256112}" type="presOf" srcId="{B0B7EEC4-9098-4CE3-8540-DE834C47A464}" destId="{1941A0E5-9614-47C5-8BED-20792B83CAF8}" srcOrd="1" destOrd="0" presId="urn:microsoft.com/office/officeart/2005/8/layout/cycle7"/>
    <dgm:cxn modelId="{01D0FFE9-B604-4BD3-AAB5-8CA9C033F53B}" type="presOf" srcId="{582541D7-1F26-45C3-9F60-00495DE4C650}" destId="{1FEA4A2D-3DEF-4C80-908B-3786EFFEB3EE}" srcOrd="0" destOrd="0" presId="urn:microsoft.com/office/officeart/2005/8/layout/cycle7"/>
    <dgm:cxn modelId="{B7D86DF4-B3C5-4E82-925F-DC7791ECEA13}" type="presOf" srcId="{53309C52-EC03-4459-AC35-C42B3C458584}" destId="{55F1A69C-CB2D-4DA9-9136-9216EFB03B22}" srcOrd="0" destOrd="0" presId="urn:microsoft.com/office/officeart/2005/8/layout/cycle7"/>
    <dgm:cxn modelId="{17E84CFB-8C21-4E89-A2D0-878D3390BFA4}" type="presParOf" srcId="{EA7F5528-F590-4F25-AF50-E2BFF5BF1EFC}" destId="{714096E6-9984-4CA7-88DD-11E2C0D67122}" srcOrd="0" destOrd="0" presId="urn:microsoft.com/office/officeart/2005/8/layout/cycle7"/>
    <dgm:cxn modelId="{B3F04D3E-20E5-49B8-92AA-82ED2C7A438A}" type="presParOf" srcId="{EA7F5528-F590-4F25-AF50-E2BFF5BF1EFC}" destId="{16B9C5C9-5AEA-4B9D-8EE0-0F417530278B}" srcOrd="1" destOrd="0" presId="urn:microsoft.com/office/officeart/2005/8/layout/cycle7"/>
    <dgm:cxn modelId="{31CB1E11-A483-4A1F-944A-B430F57E79EC}" type="presParOf" srcId="{16B9C5C9-5AEA-4B9D-8EE0-0F417530278B}" destId="{832DBC38-C1E6-49F0-B2D1-C32F640446D0}" srcOrd="0" destOrd="0" presId="urn:microsoft.com/office/officeart/2005/8/layout/cycle7"/>
    <dgm:cxn modelId="{F5CED225-B104-4F40-ADC2-976ED9D43E3D}" type="presParOf" srcId="{EA7F5528-F590-4F25-AF50-E2BFF5BF1EFC}" destId="{E4F2A7FF-663B-48CC-806F-A4D91E9B3558}" srcOrd="2" destOrd="0" presId="urn:microsoft.com/office/officeart/2005/8/layout/cycle7"/>
    <dgm:cxn modelId="{FFE00861-7A04-46A3-949C-9E325B02528F}" type="presParOf" srcId="{EA7F5528-F590-4F25-AF50-E2BFF5BF1EFC}" destId="{E8EF43C0-4AFF-44EC-ACC3-8F5BBBC0687C}" srcOrd="3" destOrd="0" presId="urn:microsoft.com/office/officeart/2005/8/layout/cycle7"/>
    <dgm:cxn modelId="{3425A69B-542F-4E0C-B7E4-EAA287A1FA9B}" type="presParOf" srcId="{E8EF43C0-4AFF-44EC-ACC3-8F5BBBC0687C}" destId="{1941A0E5-9614-47C5-8BED-20792B83CAF8}" srcOrd="0" destOrd="0" presId="urn:microsoft.com/office/officeart/2005/8/layout/cycle7"/>
    <dgm:cxn modelId="{546B5635-752C-4790-8C27-89047A58E8B3}" type="presParOf" srcId="{EA7F5528-F590-4F25-AF50-E2BFF5BF1EFC}" destId="{55F1A69C-CB2D-4DA9-9136-9216EFB03B22}" srcOrd="4" destOrd="0" presId="urn:microsoft.com/office/officeart/2005/8/layout/cycle7"/>
    <dgm:cxn modelId="{53756A28-E7A3-486A-9912-D04E22505CA5}" type="presParOf" srcId="{EA7F5528-F590-4F25-AF50-E2BFF5BF1EFC}" destId="{1FEA4A2D-3DEF-4C80-908B-3786EFFEB3EE}" srcOrd="5" destOrd="0" presId="urn:microsoft.com/office/officeart/2005/8/layout/cycle7"/>
    <dgm:cxn modelId="{8AADE0D0-608A-44A1-A6CE-155AB634B6E8}" type="presParOf" srcId="{1FEA4A2D-3DEF-4C80-908B-3786EFFEB3EE}" destId="{01388C5F-0688-48AD-883C-1DE2FB07ACD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5AB25-4A83-4AA8-AA45-4880D43C6729}" type="doc">
      <dgm:prSet loTypeId="urn:microsoft.com/office/officeart/2005/8/layout/hierarchy3" loCatId="hierarchy" qsTypeId="urn:microsoft.com/office/officeart/2005/8/quickstyle/3d9" qsCatId="3D" csTypeId="urn:microsoft.com/office/officeart/2005/8/colors/accent1_2" csCatId="accent1" phldr="1"/>
      <dgm:spPr/>
      <dgm:t>
        <a:bodyPr/>
        <a:lstStyle/>
        <a:p>
          <a:endParaRPr lang="en-US"/>
        </a:p>
      </dgm:t>
    </dgm:pt>
    <dgm:pt modelId="{766D3E12-5213-464A-BD49-F0C4863F1AF9}">
      <dgm:prSet custT="1"/>
      <dgm:spPr/>
      <dgm:t>
        <a:bodyPr/>
        <a:lstStyle/>
        <a:p>
          <a:pPr rtl="0"/>
          <a:r>
            <a:rPr lang="en-US" sz="4400" b="1" dirty="0"/>
            <a:t>You Can Pay Health Insurance Premiums with Pre-Tax Dollars through Section 125 – </a:t>
          </a:r>
          <a:r>
            <a:rPr lang="en-US" sz="5400" b="1" dirty="0">
              <a:solidFill>
                <a:srgbClr val="FF0000"/>
              </a:solidFill>
            </a:rPr>
            <a:t>Significant Savings</a:t>
          </a:r>
          <a:endParaRPr lang="en-US" sz="5400" dirty="0">
            <a:solidFill>
              <a:srgbClr val="FF0000"/>
            </a:solidFill>
          </a:endParaRPr>
        </a:p>
      </dgm:t>
    </dgm:pt>
    <dgm:pt modelId="{5DEE9302-EB68-49D8-B37F-1814B73936DE}" type="parTrans" cxnId="{84919D50-4FFD-4E01-8465-20AC5AA575DE}">
      <dgm:prSet/>
      <dgm:spPr/>
      <dgm:t>
        <a:bodyPr/>
        <a:lstStyle/>
        <a:p>
          <a:endParaRPr lang="en-US"/>
        </a:p>
      </dgm:t>
    </dgm:pt>
    <dgm:pt modelId="{97A92E17-E1AD-4D0D-B235-00EF7C5C85C5}" type="sibTrans" cxnId="{84919D50-4FFD-4E01-8465-20AC5AA575DE}">
      <dgm:prSet/>
      <dgm:spPr/>
      <dgm:t>
        <a:bodyPr/>
        <a:lstStyle/>
        <a:p>
          <a:endParaRPr lang="en-US"/>
        </a:p>
      </dgm:t>
    </dgm:pt>
    <dgm:pt modelId="{750B044F-A0DA-42A2-8C10-252EBFBE9280}" type="pres">
      <dgm:prSet presAssocID="{23E5AB25-4A83-4AA8-AA45-4880D43C6729}" presName="diagram" presStyleCnt="0">
        <dgm:presLayoutVars>
          <dgm:chPref val="1"/>
          <dgm:dir/>
          <dgm:animOne val="branch"/>
          <dgm:animLvl val="lvl"/>
          <dgm:resizeHandles/>
        </dgm:presLayoutVars>
      </dgm:prSet>
      <dgm:spPr/>
    </dgm:pt>
    <dgm:pt modelId="{8CE2F609-623F-4010-AC4F-14D0D41DFABE}" type="pres">
      <dgm:prSet presAssocID="{766D3E12-5213-464A-BD49-F0C4863F1AF9}" presName="root" presStyleCnt="0"/>
      <dgm:spPr/>
    </dgm:pt>
    <dgm:pt modelId="{D1388E3C-0E81-4C39-AB58-AE2E43E966A5}" type="pres">
      <dgm:prSet presAssocID="{766D3E12-5213-464A-BD49-F0C4863F1AF9}" presName="rootComposite" presStyleCnt="0"/>
      <dgm:spPr/>
    </dgm:pt>
    <dgm:pt modelId="{778B543C-D6D4-4750-9BAC-113A4A793217}" type="pres">
      <dgm:prSet presAssocID="{766D3E12-5213-464A-BD49-F0C4863F1AF9}" presName="rootText" presStyleLbl="node1" presStyleIdx="0" presStyleCnt="1"/>
      <dgm:spPr/>
    </dgm:pt>
    <dgm:pt modelId="{90128766-C28F-43E5-B435-8F403F380061}" type="pres">
      <dgm:prSet presAssocID="{766D3E12-5213-464A-BD49-F0C4863F1AF9}" presName="rootConnector" presStyleLbl="node1" presStyleIdx="0" presStyleCnt="1"/>
      <dgm:spPr/>
    </dgm:pt>
    <dgm:pt modelId="{C8EEBA7D-4110-4B60-A4A4-F050A75CDA82}" type="pres">
      <dgm:prSet presAssocID="{766D3E12-5213-464A-BD49-F0C4863F1AF9}" presName="childShape" presStyleCnt="0"/>
      <dgm:spPr/>
    </dgm:pt>
  </dgm:ptLst>
  <dgm:cxnLst>
    <dgm:cxn modelId="{1E594013-4B5B-4743-864C-9FF73EBB3312}" type="presOf" srcId="{23E5AB25-4A83-4AA8-AA45-4880D43C6729}" destId="{750B044F-A0DA-42A2-8C10-252EBFBE9280}" srcOrd="0" destOrd="0" presId="urn:microsoft.com/office/officeart/2005/8/layout/hierarchy3"/>
    <dgm:cxn modelId="{7534EA25-6364-4E80-B861-36450EB7FCF4}" type="presOf" srcId="{766D3E12-5213-464A-BD49-F0C4863F1AF9}" destId="{778B543C-D6D4-4750-9BAC-113A4A793217}" srcOrd="0" destOrd="0" presId="urn:microsoft.com/office/officeart/2005/8/layout/hierarchy3"/>
    <dgm:cxn modelId="{84919D50-4FFD-4E01-8465-20AC5AA575DE}" srcId="{23E5AB25-4A83-4AA8-AA45-4880D43C6729}" destId="{766D3E12-5213-464A-BD49-F0C4863F1AF9}" srcOrd="0" destOrd="0" parTransId="{5DEE9302-EB68-49D8-B37F-1814B73936DE}" sibTransId="{97A92E17-E1AD-4D0D-B235-00EF7C5C85C5}"/>
    <dgm:cxn modelId="{9CEA0996-44B8-4421-B98A-36DAB2180EB0}" type="presOf" srcId="{766D3E12-5213-464A-BD49-F0C4863F1AF9}" destId="{90128766-C28F-43E5-B435-8F403F380061}" srcOrd="1" destOrd="0" presId="urn:microsoft.com/office/officeart/2005/8/layout/hierarchy3"/>
    <dgm:cxn modelId="{FC57CB8D-B69B-4D26-A50D-B1D247DCC71C}" type="presParOf" srcId="{750B044F-A0DA-42A2-8C10-252EBFBE9280}" destId="{8CE2F609-623F-4010-AC4F-14D0D41DFABE}" srcOrd="0" destOrd="0" presId="urn:microsoft.com/office/officeart/2005/8/layout/hierarchy3"/>
    <dgm:cxn modelId="{CED362F6-7077-4E63-B3E5-3F7FB60C88CD}" type="presParOf" srcId="{8CE2F609-623F-4010-AC4F-14D0D41DFABE}" destId="{D1388E3C-0E81-4C39-AB58-AE2E43E966A5}" srcOrd="0" destOrd="0" presId="urn:microsoft.com/office/officeart/2005/8/layout/hierarchy3"/>
    <dgm:cxn modelId="{DE3C7963-1670-4EA8-861F-C316A6516576}" type="presParOf" srcId="{D1388E3C-0E81-4C39-AB58-AE2E43E966A5}" destId="{778B543C-D6D4-4750-9BAC-113A4A793217}" srcOrd="0" destOrd="0" presId="urn:microsoft.com/office/officeart/2005/8/layout/hierarchy3"/>
    <dgm:cxn modelId="{AC844ADF-1B15-41B4-B34D-7ADBF78BFE24}" type="presParOf" srcId="{D1388E3C-0E81-4C39-AB58-AE2E43E966A5}" destId="{90128766-C28F-43E5-B435-8F403F380061}" srcOrd="1" destOrd="0" presId="urn:microsoft.com/office/officeart/2005/8/layout/hierarchy3"/>
    <dgm:cxn modelId="{CEAF14C8-75B4-4501-ADA4-710EF90076C2}" type="presParOf" srcId="{8CE2F609-623F-4010-AC4F-14D0D41DFABE}" destId="{C8EEBA7D-4110-4B60-A4A4-F050A75CDA8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8BBCC2-5A96-4A46-9AFF-5EE6AB63A2FA}"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0E4DD8D0-12FF-44B2-B443-27A630B473F6}">
      <dgm:prSet custT="1"/>
      <dgm:spPr/>
      <dgm:t>
        <a:bodyPr/>
        <a:lstStyle/>
        <a:p>
          <a:pPr rtl="0"/>
          <a:r>
            <a:rPr lang="en-US" sz="3200" b="1" dirty="0">
              <a:solidFill>
                <a:schemeClr val="tx1"/>
              </a:solidFill>
            </a:rPr>
            <a:t>How much do you have to earn in the </a:t>
          </a:r>
          <a:r>
            <a:rPr lang="en-US" sz="3200" b="1" dirty="0">
              <a:solidFill>
                <a:srgbClr val="FF0000"/>
              </a:solidFill>
            </a:rPr>
            <a:t>22%</a:t>
          </a:r>
          <a:r>
            <a:rPr lang="en-US" sz="3200" b="1" dirty="0">
              <a:solidFill>
                <a:schemeClr val="tx1"/>
              </a:solidFill>
            </a:rPr>
            <a:t> Tax Bracket to take home $300?</a:t>
          </a:r>
          <a:endParaRPr lang="en-US" sz="3200" dirty="0">
            <a:solidFill>
              <a:schemeClr val="tx1"/>
            </a:solidFill>
          </a:endParaRPr>
        </a:p>
      </dgm:t>
    </dgm:pt>
    <dgm:pt modelId="{9D5CAFCA-0EAC-4EEE-92B8-4099BD7AE62B}" type="parTrans" cxnId="{EA3DC32D-457F-4C38-8CC7-BF69643173FE}">
      <dgm:prSet/>
      <dgm:spPr/>
      <dgm:t>
        <a:bodyPr/>
        <a:lstStyle/>
        <a:p>
          <a:endParaRPr lang="en-US"/>
        </a:p>
      </dgm:t>
    </dgm:pt>
    <dgm:pt modelId="{5825845D-5C57-45FD-A1DC-66E9A279B2C3}" type="sibTrans" cxnId="{EA3DC32D-457F-4C38-8CC7-BF69643173FE}">
      <dgm:prSet/>
      <dgm:spPr/>
      <dgm:t>
        <a:bodyPr/>
        <a:lstStyle/>
        <a:p>
          <a:endParaRPr lang="en-US"/>
        </a:p>
      </dgm:t>
    </dgm:pt>
    <dgm:pt modelId="{E1D51883-827D-49B1-9959-30F6CDC822EF}" type="pres">
      <dgm:prSet presAssocID="{498BBCC2-5A96-4A46-9AFF-5EE6AB63A2FA}" presName="Name0" presStyleCnt="0">
        <dgm:presLayoutVars>
          <dgm:chMax val="7"/>
          <dgm:dir/>
          <dgm:animLvl val="lvl"/>
          <dgm:resizeHandles val="exact"/>
        </dgm:presLayoutVars>
      </dgm:prSet>
      <dgm:spPr/>
    </dgm:pt>
    <dgm:pt modelId="{5E8BC950-12A7-4C68-829D-D6FDA334F323}" type="pres">
      <dgm:prSet presAssocID="{0E4DD8D0-12FF-44B2-B443-27A630B473F6}" presName="circle1" presStyleLbl="node1" presStyleIdx="0" presStyleCnt="1"/>
      <dgm:spPr/>
    </dgm:pt>
    <dgm:pt modelId="{F55DA2C3-5C58-4812-A244-928DF518510A}" type="pres">
      <dgm:prSet presAssocID="{0E4DD8D0-12FF-44B2-B443-27A630B473F6}" presName="space" presStyleCnt="0"/>
      <dgm:spPr/>
    </dgm:pt>
    <dgm:pt modelId="{DFAB0090-44FC-4CA2-8957-A5714BCFE32A}" type="pres">
      <dgm:prSet presAssocID="{0E4DD8D0-12FF-44B2-B443-27A630B473F6}" presName="rect1" presStyleLbl="alignAcc1" presStyleIdx="0" presStyleCnt="1" custLinFactNeighborX="440" custLinFactNeighborY="20847"/>
      <dgm:spPr/>
    </dgm:pt>
    <dgm:pt modelId="{D223BBA9-3F8C-4E1D-9725-D879C20F87C4}" type="pres">
      <dgm:prSet presAssocID="{0E4DD8D0-12FF-44B2-B443-27A630B473F6}" presName="rect1ParTxNoCh" presStyleLbl="alignAcc1" presStyleIdx="0" presStyleCnt="1">
        <dgm:presLayoutVars>
          <dgm:chMax val="1"/>
          <dgm:bulletEnabled val="1"/>
        </dgm:presLayoutVars>
      </dgm:prSet>
      <dgm:spPr/>
    </dgm:pt>
  </dgm:ptLst>
  <dgm:cxnLst>
    <dgm:cxn modelId="{CE75D205-A1E3-4593-9670-23679107E491}" type="presOf" srcId="{498BBCC2-5A96-4A46-9AFF-5EE6AB63A2FA}" destId="{E1D51883-827D-49B1-9959-30F6CDC822EF}" srcOrd="0" destOrd="0" presId="urn:microsoft.com/office/officeart/2005/8/layout/target3"/>
    <dgm:cxn modelId="{EA3DC32D-457F-4C38-8CC7-BF69643173FE}" srcId="{498BBCC2-5A96-4A46-9AFF-5EE6AB63A2FA}" destId="{0E4DD8D0-12FF-44B2-B443-27A630B473F6}" srcOrd="0" destOrd="0" parTransId="{9D5CAFCA-0EAC-4EEE-92B8-4099BD7AE62B}" sibTransId="{5825845D-5C57-45FD-A1DC-66E9A279B2C3}"/>
    <dgm:cxn modelId="{FDC72A3F-BF45-4B91-93B0-0B3F10E64E69}" type="presOf" srcId="{0E4DD8D0-12FF-44B2-B443-27A630B473F6}" destId="{D223BBA9-3F8C-4E1D-9725-D879C20F87C4}" srcOrd="1" destOrd="0" presId="urn:microsoft.com/office/officeart/2005/8/layout/target3"/>
    <dgm:cxn modelId="{BB6057E4-D7B9-4210-A870-748EDE8E6D35}" type="presOf" srcId="{0E4DD8D0-12FF-44B2-B443-27A630B473F6}" destId="{DFAB0090-44FC-4CA2-8957-A5714BCFE32A}" srcOrd="0" destOrd="0" presId="urn:microsoft.com/office/officeart/2005/8/layout/target3"/>
    <dgm:cxn modelId="{97C5B65B-B525-4A0E-B8FA-FB935794A99F}" type="presParOf" srcId="{E1D51883-827D-49B1-9959-30F6CDC822EF}" destId="{5E8BC950-12A7-4C68-829D-D6FDA334F323}" srcOrd="0" destOrd="0" presId="urn:microsoft.com/office/officeart/2005/8/layout/target3"/>
    <dgm:cxn modelId="{CA1AD94C-3B7B-499C-BB04-4DFC6A92DBFB}" type="presParOf" srcId="{E1D51883-827D-49B1-9959-30F6CDC822EF}" destId="{F55DA2C3-5C58-4812-A244-928DF518510A}" srcOrd="1" destOrd="0" presId="urn:microsoft.com/office/officeart/2005/8/layout/target3"/>
    <dgm:cxn modelId="{5CA83B66-7202-49DE-B0A9-FF035A8A761E}" type="presParOf" srcId="{E1D51883-827D-49B1-9959-30F6CDC822EF}" destId="{DFAB0090-44FC-4CA2-8957-A5714BCFE32A}" srcOrd="2" destOrd="0" presId="urn:microsoft.com/office/officeart/2005/8/layout/target3"/>
    <dgm:cxn modelId="{60007375-7E83-4856-8E1E-308D591DA4A6}" type="presParOf" srcId="{E1D51883-827D-49B1-9959-30F6CDC822EF}" destId="{D223BBA9-3F8C-4E1D-9725-D879C20F87C4}"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50A005-D8D6-4463-A3A4-0C3338C20972}" type="doc">
      <dgm:prSet loTypeId="urn:microsoft.com/office/officeart/2005/8/layout/hierarchy6" loCatId="hierarchy" qsTypeId="urn:microsoft.com/office/officeart/2005/8/quickstyle/3d4" qsCatId="3D" csTypeId="urn:microsoft.com/office/officeart/2005/8/colors/colorful1#2" csCatId="colorful" phldr="1"/>
      <dgm:spPr/>
      <dgm:t>
        <a:bodyPr/>
        <a:lstStyle/>
        <a:p>
          <a:endParaRPr lang="en-US"/>
        </a:p>
      </dgm:t>
    </dgm:pt>
    <dgm:pt modelId="{6065494C-4CC4-453E-B688-1DA21D437574}">
      <dgm:prSet custT="1"/>
      <dgm:spPr/>
      <dgm:t>
        <a:bodyPr/>
        <a:lstStyle/>
        <a:p>
          <a:pPr rtl="0"/>
          <a:r>
            <a:rPr lang="en-US" sz="3200" dirty="0">
              <a:solidFill>
                <a:schemeClr val="bg1"/>
              </a:solidFill>
            </a:rPr>
            <a:t>Benefits are Portable Even if you Terminate </a:t>
          </a:r>
        </a:p>
        <a:p>
          <a:pPr rtl="0"/>
          <a:r>
            <a:rPr lang="en-US" sz="3200" b="1" u="sng" dirty="0">
              <a:solidFill>
                <a:srgbClr val="FFFF00"/>
              </a:solidFill>
            </a:rPr>
            <a:t>At Issue Age</a:t>
          </a:r>
        </a:p>
      </dgm:t>
    </dgm:pt>
    <dgm:pt modelId="{5F3063E8-AD4D-458A-9884-F4B3E17CA60D}" type="parTrans" cxnId="{28728B87-3219-4266-84AC-D78536EDE6DD}">
      <dgm:prSet/>
      <dgm:spPr/>
      <dgm:t>
        <a:bodyPr/>
        <a:lstStyle/>
        <a:p>
          <a:endParaRPr lang="en-US"/>
        </a:p>
      </dgm:t>
    </dgm:pt>
    <dgm:pt modelId="{629C46CC-08E5-4B6E-915D-453AB4F5EB6F}" type="sibTrans" cxnId="{28728B87-3219-4266-84AC-D78536EDE6DD}">
      <dgm:prSet/>
      <dgm:spPr/>
      <dgm:t>
        <a:bodyPr/>
        <a:lstStyle/>
        <a:p>
          <a:endParaRPr lang="en-US"/>
        </a:p>
      </dgm:t>
    </dgm:pt>
    <dgm:pt modelId="{6E20158A-CBF5-45B4-8AFB-435A7E25C79F}">
      <dgm:prSet custT="1"/>
      <dgm:spPr/>
      <dgm:t>
        <a:bodyPr/>
        <a:lstStyle/>
        <a:p>
          <a:pPr rtl="0"/>
          <a:r>
            <a:rPr lang="en-US" sz="3600" b="1" dirty="0">
              <a:solidFill>
                <a:srgbClr val="C00000"/>
              </a:solidFill>
              <a:latin typeface="Britannic Bold" panose="020B0903060703020204" pitchFamily="34" charset="0"/>
              <a:cs typeface="Mongolian Baiti" panose="03000500000000000000" pitchFamily="66" charset="0"/>
            </a:rPr>
            <a:t>Colonial pays you directly</a:t>
          </a:r>
          <a:r>
            <a:rPr lang="en-US" sz="3600" dirty="0">
              <a:latin typeface="Britannic Bold" panose="020B0903060703020204" pitchFamily="34" charset="0"/>
              <a:cs typeface="Mongolian Baiti" panose="03000500000000000000" pitchFamily="66" charset="0"/>
            </a:rPr>
            <a:t>… </a:t>
          </a:r>
        </a:p>
        <a:p>
          <a:pPr rtl="0"/>
          <a:r>
            <a:rPr lang="en-US" sz="2800" dirty="0">
              <a:latin typeface="Britannic Bold" panose="020B0903060703020204" pitchFamily="34" charset="0"/>
              <a:cs typeface="Mongolian Baiti" panose="03000500000000000000" pitchFamily="66" charset="0"/>
            </a:rPr>
            <a:t>in addition to health insurance</a:t>
          </a:r>
        </a:p>
      </dgm:t>
    </dgm:pt>
    <dgm:pt modelId="{E41CEAB4-EFCF-43C3-90C0-24C5AFFCB499}" type="parTrans" cxnId="{13B34488-E4B3-4A9D-BD77-9D8ED474C389}">
      <dgm:prSet/>
      <dgm:spPr/>
      <dgm:t>
        <a:bodyPr/>
        <a:lstStyle/>
        <a:p>
          <a:endParaRPr lang="en-US"/>
        </a:p>
      </dgm:t>
    </dgm:pt>
    <dgm:pt modelId="{93097DD8-D925-4727-9379-4F7E6DF6D947}" type="sibTrans" cxnId="{13B34488-E4B3-4A9D-BD77-9D8ED474C389}">
      <dgm:prSet/>
      <dgm:spPr/>
      <dgm:t>
        <a:bodyPr/>
        <a:lstStyle/>
        <a:p>
          <a:endParaRPr lang="en-US"/>
        </a:p>
      </dgm:t>
    </dgm:pt>
    <dgm:pt modelId="{29629224-79C1-4117-B807-F5A890DC02A4}" type="pres">
      <dgm:prSet presAssocID="{CA50A005-D8D6-4463-A3A4-0C3338C20972}" presName="mainComposite" presStyleCnt="0">
        <dgm:presLayoutVars>
          <dgm:chPref val="1"/>
          <dgm:dir/>
          <dgm:animOne val="branch"/>
          <dgm:animLvl val="lvl"/>
          <dgm:resizeHandles val="exact"/>
        </dgm:presLayoutVars>
      </dgm:prSet>
      <dgm:spPr/>
    </dgm:pt>
    <dgm:pt modelId="{F1C3EF14-D4B1-4DF3-B23D-394AD8746766}" type="pres">
      <dgm:prSet presAssocID="{CA50A005-D8D6-4463-A3A4-0C3338C20972}" presName="hierFlow" presStyleCnt="0"/>
      <dgm:spPr/>
    </dgm:pt>
    <dgm:pt modelId="{C3551FB2-689F-4895-8AB8-56C036F77D91}" type="pres">
      <dgm:prSet presAssocID="{CA50A005-D8D6-4463-A3A4-0C3338C20972}" presName="firstBuf" presStyleCnt="0"/>
      <dgm:spPr/>
    </dgm:pt>
    <dgm:pt modelId="{5A6152BB-22D2-4632-BD0A-4E92FDACF131}" type="pres">
      <dgm:prSet presAssocID="{CA50A005-D8D6-4463-A3A4-0C3338C20972}" presName="hierChild1" presStyleCnt="0">
        <dgm:presLayoutVars>
          <dgm:chPref val="1"/>
          <dgm:animOne val="branch"/>
          <dgm:animLvl val="lvl"/>
        </dgm:presLayoutVars>
      </dgm:prSet>
      <dgm:spPr/>
    </dgm:pt>
    <dgm:pt modelId="{05336830-0BB4-43E5-9483-E2D87E2EB6D9}" type="pres">
      <dgm:prSet presAssocID="{6065494C-4CC4-453E-B688-1DA21D437574}" presName="Name14" presStyleCnt="0"/>
      <dgm:spPr/>
    </dgm:pt>
    <dgm:pt modelId="{496FB867-3B05-417B-BF0D-D8A29A76B751}" type="pres">
      <dgm:prSet presAssocID="{6065494C-4CC4-453E-B688-1DA21D437574}" presName="level1Shape" presStyleLbl="node0" presStyleIdx="0" presStyleCnt="1" custLinFactNeighborX="-1309" custLinFactNeighborY="-352">
        <dgm:presLayoutVars>
          <dgm:chPref val="3"/>
        </dgm:presLayoutVars>
      </dgm:prSet>
      <dgm:spPr/>
    </dgm:pt>
    <dgm:pt modelId="{48798CC7-B585-4AA6-B13B-CD45CB14E438}" type="pres">
      <dgm:prSet presAssocID="{6065494C-4CC4-453E-B688-1DA21D437574}" presName="hierChild2" presStyleCnt="0"/>
      <dgm:spPr/>
    </dgm:pt>
    <dgm:pt modelId="{72EF607E-7444-4713-9E2C-8550F17661C9}" type="pres">
      <dgm:prSet presAssocID="{CA50A005-D8D6-4463-A3A4-0C3338C20972}" presName="bgShapesFlow" presStyleCnt="0"/>
      <dgm:spPr/>
    </dgm:pt>
    <dgm:pt modelId="{8B365C1D-B506-40EB-971E-4439E91F5771}" type="pres">
      <dgm:prSet presAssocID="{6E20158A-CBF5-45B4-8AFB-435A7E25C79F}" presName="rectComp" presStyleCnt="0"/>
      <dgm:spPr/>
    </dgm:pt>
    <dgm:pt modelId="{55886969-5B9C-4090-A6FF-ECA80CCFB830}" type="pres">
      <dgm:prSet presAssocID="{6E20158A-CBF5-45B4-8AFB-435A7E25C79F}" presName="bgRect" presStyleLbl="bgShp" presStyleIdx="0" presStyleCnt="1"/>
      <dgm:spPr/>
    </dgm:pt>
    <dgm:pt modelId="{F2C58FB9-2787-414D-87F2-31C84D27120E}" type="pres">
      <dgm:prSet presAssocID="{6E20158A-CBF5-45B4-8AFB-435A7E25C79F}" presName="bgRectTx" presStyleLbl="bgShp" presStyleIdx="0" presStyleCnt="1">
        <dgm:presLayoutVars>
          <dgm:bulletEnabled val="1"/>
        </dgm:presLayoutVars>
      </dgm:prSet>
      <dgm:spPr/>
    </dgm:pt>
  </dgm:ptLst>
  <dgm:cxnLst>
    <dgm:cxn modelId="{28728B87-3219-4266-84AC-D78536EDE6DD}" srcId="{CA50A005-D8D6-4463-A3A4-0C3338C20972}" destId="{6065494C-4CC4-453E-B688-1DA21D437574}" srcOrd="0" destOrd="0" parTransId="{5F3063E8-AD4D-458A-9884-F4B3E17CA60D}" sibTransId="{629C46CC-08E5-4B6E-915D-453AB4F5EB6F}"/>
    <dgm:cxn modelId="{13B34488-E4B3-4A9D-BD77-9D8ED474C389}" srcId="{CA50A005-D8D6-4463-A3A4-0C3338C20972}" destId="{6E20158A-CBF5-45B4-8AFB-435A7E25C79F}" srcOrd="1" destOrd="0" parTransId="{E41CEAB4-EFCF-43C3-90C0-24C5AFFCB499}" sibTransId="{93097DD8-D925-4727-9379-4F7E6DF6D947}"/>
    <dgm:cxn modelId="{101832B5-D17A-4DC6-902C-818FCC69EA11}" type="presOf" srcId="{6E20158A-CBF5-45B4-8AFB-435A7E25C79F}" destId="{F2C58FB9-2787-414D-87F2-31C84D27120E}" srcOrd="1" destOrd="0" presId="urn:microsoft.com/office/officeart/2005/8/layout/hierarchy6"/>
    <dgm:cxn modelId="{37B595E4-EBF1-4F30-B6E3-3BFDA0A10CDC}" type="presOf" srcId="{CA50A005-D8D6-4463-A3A4-0C3338C20972}" destId="{29629224-79C1-4117-B807-F5A890DC02A4}" srcOrd="0" destOrd="0" presId="urn:microsoft.com/office/officeart/2005/8/layout/hierarchy6"/>
    <dgm:cxn modelId="{569D1BE5-AB1F-45D2-BDDC-89B1F7E085C5}" type="presOf" srcId="{6065494C-4CC4-453E-B688-1DA21D437574}" destId="{496FB867-3B05-417B-BF0D-D8A29A76B751}" srcOrd="0" destOrd="0" presId="urn:microsoft.com/office/officeart/2005/8/layout/hierarchy6"/>
    <dgm:cxn modelId="{D88E09ED-921D-4C3B-B0F1-B766C34A3417}" type="presOf" srcId="{6E20158A-CBF5-45B4-8AFB-435A7E25C79F}" destId="{55886969-5B9C-4090-A6FF-ECA80CCFB830}" srcOrd="0" destOrd="0" presId="urn:microsoft.com/office/officeart/2005/8/layout/hierarchy6"/>
    <dgm:cxn modelId="{7409EE16-C6E6-4428-ACD4-CBFF33DD0BCE}" type="presParOf" srcId="{29629224-79C1-4117-B807-F5A890DC02A4}" destId="{F1C3EF14-D4B1-4DF3-B23D-394AD8746766}" srcOrd="0" destOrd="0" presId="urn:microsoft.com/office/officeart/2005/8/layout/hierarchy6"/>
    <dgm:cxn modelId="{BACE548E-10F2-4A36-93E8-279910E11B13}" type="presParOf" srcId="{F1C3EF14-D4B1-4DF3-B23D-394AD8746766}" destId="{C3551FB2-689F-4895-8AB8-56C036F77D91}" srcOrd="0" destOrd="0" presId="urn:microsoft.com/office/officeart/2005/8/layout/hierarchy6"/>
    <dgm:cxn modelId="{8EA0D5DB-7597-4BEA-BEE8-E5047EF977A3}" type="presParOf" srcId="{F1C3EF14-D4B1-4DF3-B23D-394AD8746766}" destId="{5A6152BB-22D2-4632-BD0A-4E92FDACF131}" srcOrd="1" destOrd="0" presId="urn:microsoft.com/office/officeart/2005/8/layout/hierarchy6"/>
    <dgm:cxn modelId="{986DCD27-1507-4239-8D66-CC497FCA7093}" type="presParOf" srcId="{5A6152BB-22D2-4632-BD0A-4E92FDACF131}" destId="{05336830-0BB4-43E5-9483-E2D87E2EB6D9}" srcOrd="0" destOrd="0" presId="urn:microsoft.com/office/officeart/2005/8/layout/hierarchy6"/>
    <dgm:cxn modelId="{6E034542-C9D8-483E-8C75-7539546387DB}" type="presParOf" srcId="{05336830-0BB4-43E5-9483-E2D87E2EB6D9}" destId="{496FB867-3B05-417B-BF0D-D8A29A76B751}" srcOrd="0" destOrd="0" presId="urn:microsoft.com/office/officeart/2005/8/layout/hierarchy6"/>
    <dgm:cxn modelId="{46098246-6C3D-464A-A365-DEF17F33A950}" type="presParOf" srcId="{05336830-0BB4-43E5-9483-E2D87E2EB6D9}" destId="{48798CC7-B585-4AA6-B13B-CD45CB14E438}" srcOrd="1" destOrd="0" presId="urn:microsoft.com/office/officeart/2005/8/layout/hierarchy6"/>
    <dgm:cxn modelId="{FCFF9ED6-A308-4DA0-B695-3BAA78DFDC98}" type="presParOf" srcId="{29629224-79C1-4117-B807-F5A890DC02A4}" destId="{72EF607E-7444-4713-9E2C-8550F17661C9}" srcOrd="1" destOrd="0" presId="urn:microsoft.com/office/officeart/2005/8/layout/hierarchy6"/>
    <dgm:cxn modelId="{93FFC799-D8C8-4ABB-A0B3-36C7E54C0095}" type="presParOf" srcId="{72EF607E-7444-4713-9E2C-8550F17661C9}" destId="{8B365C1D-B506-40EB-971E-4439E91F5771}" srcOrd="0" destOrd="0" presId="urn:microsoft.com/office/officeart/2005/8/layout/hierarchy6"/>
    <dgm:cxn modelId="{D97CE869-BD28-457E-9767-48342E3C6B2E}" type="presParOf" srcId="{8B365C1D-B506-40EB-971E-4439E91F5771}" destId="{55886969-5B9C-4090-A6FF-ECA80CCFB830}" srcOrd="0" destOrd="0" presId="urn:microsoft.com/office/officeart/2005/8/layout/hierarchy6"/>
    <dgm:cxn modelId="{03886D64-832A-4033-A696-84E03792E137}" type="presParOf" srcId="{8B365C1D-B506-40EB-971E-4439E91F5771}" destId="{F2C58FB9-2787-414D-87F2-31C84D27120E}"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313547-B64D-4614-8D4A-F70EE73A6CD5}" type="doc">
      <dgm:prSet loTypeId="urn:microsoft.com/office/officeart/2005/8/layout/hierarchy4" loCatId="list" qsTypeId="urn:microsoft.com/office/officeart/2005/8/quickstyle/simple3" qsCatId="simple" csTypeId="urn:microsoft.com/office/officeart/2005/8/colors/colorful3" csCatId="colorful" phldr="1"/>
      <dgm:spPr/>
    </dgm:pt>
    <dgm:pt modelId="{5BF7AB61-2642-4CDC-B93B-20D3A5502B91}">
      <dgm:prSet/>
      <dgm:spPr/>
      <dgm:t>
        <a:bodyPr/>
        <a:lstStyle/>
        <a:p>
          <a:r>
            <a:rPr lang="en-US" dirty="0">
              <a:solidFill>
                <a:srgbClr val="FF0000"/>
              </a:solidFill>
              <a:latin typeface="Mongolian Baiti" panose="03000500000000000000" pitchFamily="66" charset="0"/>
              <a:cs typeface="Mongolian Baiti" panose="03000500000000000000" pitchFamily="66" charset="0"/>
            </a:rPr>
            <a:t>Pays for Doctor Visits, ER, Urgent Care, X-ray, Hospital Admission, Accidental Death &amp; more</a:t>
          </a:r>
        </a:p>
      </dgm:t>
    </dgm:pt>
    <dgm:pt modelId="{93942E4B-9F5D-4434-A0B0-78E1380C1F35}" type="parTrans" cxnId="{FA7B1099-20C1-44A7-85D3-50A3627A046B}">
      <dgm:prSet/>
      <dgm:spPr/>
      <dgm:t>
        <a:bodyPr/>
        <a:lstStyle/>
        <a:p>
          <a:endParaRPr lang="en-US"/>
        </a:p>
      </dgm:t>
    </dgm:pt>
    <dgm:pt modelId="{66F8825F-DAE0-415C-A195-9AD4388F62C9}" type="sibTrans" cxnId="{FA7B1099-20C1-44A7-85D3-50A3627A046B}">
      <dgm:prSet/>
      <dgm:spPr/>
      <dgm:t>
        <a:bodyPr/>
        <a:lstStyle/>
        <a:p>
          <a:endParaRPr lang="en-US"/>
        </a:p>
      </dgm:t>
    </dgm:pt>
    <dgm:pt modelId="{CE62CF2D-8515-42D2-A643-3557C3A38755}">
      <dgm:prSet custT="1"/>
      <dgm:spPr/>
      <dgm:t>
        <a:bodyPr/>
        <a:lstStyle/>
        <a:p>
          <a:r>
            <a:rPr lang="en-US" sz="2400" b="0" dirty="0">
              <a:solidFill>
                <a:schemeClr val="tx1"/>
              </a:solidFill>
              <a:latin typeface="Mongolian Baiti" panose="03000500000000000000" pitchFamily="66" charset="0"/>
              <a:cs typeface="Mongolian Baiti" panose="03000500000000000000" pitchFamily="66" charset="0"/>
            </a:rPr>
            <a:t>$50 Health Screening after 30 day waiting period </a:t>
          </a:r>
        </a:p>
      </dgm:t>
    </dgm:pt>
    <dgm:pt modelId="{6C7133ED-81C3-4977-A2E0-BA86556F6C93}" type="parTrans" cxnId="{DBAEA870-3CBB-49E4-B0B1-3AB235DCFF52}">
      <dgm:prSet/>
      <dgm:spPr/>
      <dgm:t>
        <a:bodyPr/>
        <a:lstStyle/>
        <a:p>
          <a:endParaRPr lang="en-US"/>
        </a:p>
      </dgm:t>
    </dgm:pt>
    <dgm:pt modelId="{18C72560-1CF5-4FA2-BFC9-70B76C6EAD6E}" type="sibTrans" cxnId="{DBAEA870-3CBB-49E4-B0B1-3AB235DCFF52}">
      <dgm:prSet/>
      <dgm:spPr/>
      <dgm:t>
        <a:bodyPr/>
        <a:lstStyle/>
        <a:p>
          <a:endParaRPr lang="en-US"/>
        </a:p>
      </dgm:t>
    </dgm:pt>
    <dgm:pt modelId="{83160F16-04D9-45B8-978C-B0378C1B109E}">
      <dgm:prSet/>
      <dgm:spPr/>
      <dgm:t>
        <a:bodyPr/>
        <a:lstStyle/>
        <a:p>
          <a:r>
            <a:rPr lang="en-US" dirty="0">
              <a:latin typeface="Mongolian Baiti" panose="03000500000000000000" pitchFamily="66" charset="0"/>
              <a:cs typeface="Mongolian Baiti" panose="03000500000000000000" pitchFamily="66" charset="0"/>
            </a:rPr>
            <a:t>Premiums Paid with </a:t>
          </a:r>
          <a:r>
            <a:rPr lang="en-US" b="1" dirty="0">
              <a:latin typeface="Mongolian Baiti" panose="03000500000000000000" pitchFamily="66" charset="0"/>
              <a:cs typeface="Mongolian Baiti" panose="03000500000000000000" pitchFamily="66" charset="0"/>
            </a:rPr>
            <a:t>Pre-Tax</a:t>
          </a:r>
          <a:r>
            <a:rPr lang="en-US" dirty="0">
              <a:latin typeface="Mongolian Baiti" panose="03000500000000000000" pitchFamily="66" charset="0"/>
              <a:cs typeface="Mongolian Baiti" panose="03000500000000000000" pitchFamily="66" charset="0"/>
            </a:rPr>
            <a:t> Dollars</a:t>
          </a:r>
        </a:p>
      </dgm:t>
    </dgm:pt>
    <dgm:pt modelId="{078D5439-D54D-489C-991C-8B4635B1FF05}" type="parTrans" cxnId="{00006093-511A-491F-89BD-BE995ADB4EE8}">
      <dgm:prSet/>
      <dgm:spPr/>
      <dgm:t>
        <a:bodyPr/>
        <a:lstStyle/>
        <a:p>
          <a:endParaRPr lang="en-US"/>
        </a:p>
      </dgm:t>
    </dgm:pt>
    <dgm:pt modelId="{0B011F44-EC65-4402-9115-1232C432F505}" type="sibTrans" cxnId="{00006093-511A-491F-89BD-BE995ADB4EE8}">
      <dgm:prSet/>
      <dgm:spPr/>
      <dgm:t>
        <a:bodyPr/>
        <a:lstStyle/>
        <a:p>
          <a:endParaRPr lang="en-US"/>
        </a:p>
      </dgm:t>
    </dgm:pt>
    <dgm:pt modelId="{CE3EB956-9A24-48F3-9191-3D36EE4296F8}">
      <dgm:prSet custT="1"/>
      <dgm:spPr/>
      <dgm:t>
        <a:bodyPr/>
        <a:lstStyle/>
        <a:p>
          <a:r>
            <a:rPr lang="en-US" sz="2000" b="1" dirty="0"/>
            <a:t>Includes Children in Sports</a:t>
          </a:r>
        </a:p>
      </dgm:t>
    </dgm:pt>
    <dgm:pt modelId="{30688743-A701-49D3-B3B7-401BE2C957E0}" type="sibTrans" cxnId="{0AA06202-74E4-44E2-85FD-EB4A68866C82}">
      <dgm:prSet/>
      <dgm:spPr/>
      <dgm:t>
        <a:bodyPr/>
        <a:lstStyle/>
        <a:p>
          <a:endParaRPr lang="en-US"/>
        </a:p>
      </dgm:t>
    </dgm:pt>
    <dgm:pt modelId="{AA197F19-E4A0-4DF2-A7BC-A14DFE65735C}" type="parTrans" cxnId="{0AA06202-74E4-44E2-85FD-EB4A68866C82}">
      <dgm:prSet/>
      <dgm:spPr/>
      <dgm:t>
        <a:bodyPr/>
        <a:lstStyle/>
        <a:p>
          <a:endParaRPr lang="en-US"/>
        </a:p>
      </dgm:t>
    </dgm:pt>
    <dgm:pt modelId="{2DC2F78D-F0D4-4312-9034-6519A71B051E}">
      <dgm:prSet custT="1"/>
      <dgm:spPr/>
      <dgm:t>
        <a:bodyPr/>
        <a:lstStyle/>
        <a:p>
          <a:r>
            <a:rPr lang="en-US" sz="1800" b="0" dirty="0">
              <a:solidFill>
                <a:schemeClr val="tx1"/>
              </a:solidFill>
              <a:latin typeface="Arial Black" panose="020B0A04020102020204" pitchFamily="34" charset="0"/>
              <a:cs typeface="Mongolian Baiti" panose="03000500000000000000" pitchFamily="66" charset="0"/>
            </a:rPr>
            <a:t>Pays $125 for Initial Accident </a:t>
          </a:r>
          <a:r>
            <a:rPr lang="en-US" sz="1800" b="0" u="sng" dirty="0">
              <a:solidFill>
                <a:schemeClr val="tx1"/>
              </a:solidFill>
              <a:latin typeface="Arial Black" panose="020B0A04020102020204" pitchFamily="34" charset="0"/>
              <a:cs typeface="Mongolian Baiti" panose="03000500000000000000" pitchFamily="66" charset="0"/>
            </a:rPr>
            <a:t>plus</a:t>
          </a:r>
          <a:r>
            <a:rPr lang="en-US" sz="1800" b="0" dirty="0">
              <a:solidFill>
                <a:schemeClr val="tx1"/>
              </a:solidFill>
              <a:latin typeface="Arial Black" panose="020B0A04020102020204" pitchFamily="34" charset="0"/>
              <a:cs typeface="Mongolian Baiti" panose="03000500000000000000" pitchFamily="66" charset="0"/>
            </a:rPr>
            <a:t> amount of Scheduled Benefit</a:t>
          </a:r>
        </a:p>
      </dgm:t>
    </dgm:pt>
    <dgm:pt modelId="{B09FCA3B-0EE5-4DC2-91E6-83F4A768E5C8}" type="parTrans" cxnId="{7BA4FCEF-3CE3-4454-BFE3-465A8C910BFD}">
      <dgm:prSet/>
      <dgm:spPr/>
      <dgm:t>
        <a:bodyPr/>
        <a:lstStyle/>
        <a:p>
          <a:endParaRPr lang="en-US"/>
        </a:p>
      </dgm:t>
    </dgm:pt>
    <dgm:pt modelId="{A968F9C7-7133-4918-8260-7480D5C5E0D8}" type="sibTrans" cxnId="{7BA4FCEF-3CE3-4454-BFE3-465A8C910BFD}">
      <dgm:prSet/>
      <dgm:spPr/>
      <dgm:t>
        <a:bodyPr/>
        <a:lstStyle/>
        <a:p>
          <a:endParaRPr lang="en-US"/>
        </a:p>
      </dgm:t>
    </dgm:pt>
    <dgm:pt modelId="{0BF22D82-823D-429E-9FD4-2D5FA454A941}" type="pres">
      <dgm:prSet presAssocID="{55313547-B64D-4614-8D4A-F70EE73A6CD5}" presName="Name0" presStyleCnt="0">
        <dgm:presLayoutVars>
          <dgm:chPref val="1"/>
          <dgm:dir/>
          <dgm:animOne val="branch"/>
          <dgm:animLvl val="lvl"/>
          <dgm:resizeHandles/>
        </dgm:presLayoutVars>
      </dgm:prSet>
      <dgm:spPr/>
    </dgm:pt>
    <dgm:pt modelId="{942CEF0A-A1F7-4119-807B-A7EDC0EC6517}" type="pres">
      <dgm:prSet presAssocID="{5BF7AB61-2642-4CDC-B93B-20D3A5502B91}" presName="vertOne" presStyleCnt="0"/>
      <dgm:spPr/>
    </dgm:pt>
    <dgm:pt modelId="{F44B22AB-FC07-4F8E-B2B0-329C138E120B}" type="pres">
      <dgm:prSet presAssocID="{5BF7AB61-2642-4CDC-B93B-20D3A5502B91}" presName="txOne" presStyleLbl="node0" presStyleIdx="0" presStyleCnt="1" custLinFactNeighborX="-1516" custLinFactNeighborY="-41455">
        <dgm:presLayoutVars>
          <dgm:chPref val="3"/>
        </dgm:presLayoutVars>
      </dgm:prSet>
      <dgm:spPr/>
    </dgm:pt>
    <dgm:pt modelId="{587640B3-8715-471B-9778-3AFB82EB3BAC}" type="pres">
      <dgm:prSet presAssocID="{5BF7AB61-2642-4CDC-B93B-20D3A5502B91}" presName="parTransOne" presStyleCnt="0"/>
      <dgm:spPr/>
    </dgm:pt>
    <dgm:pt modelId="{813D572C-3E36-42DB-AEC3-38BAD55881EA}" type="pres">
      <dgm:prSet presAssocID="{5BF7AB61-2642-4CDC-B93B-20D3A5502B91}" presName="horzOne" presStyleCnt="0"/>
      <dgm:spPr/>
    </dgm:pt>
    <dgm:pt modelId="{164D12F4-98CF-4EFC-BA1F-EA13F7E0A9C8}" type="pres">
      <dgm:prSet presAssocID="{83160F16-04D9-45B8-978C-B0378C1B109E}" presName="vertTwo" presStyleCnt="0"/>
      <dgm:spPr/>
    </dgm:pt>
    <dgm:pt modelId="{7BB5A506-2655-465C-9D04-32B80B5E5F1A}" type="pres">
      <dgm:prSet presAssocID="{83160F16-04D9-45B8-978C-B0378C1B109E}" presName="txTwo" presStyleLbl="node2" presStyleIdx="0" presStyleCnt="4" custScaleY="108906" custLinFactNeighborX="-521" custLinFactNeighborY="18177">
        <dgm:presLayoutVars>
          <dgm:chPref val="3"/>
        </dgm:presLayoutVars>
      </dgm:prSet>
      <dgm:spPr/>
    </dgm:pt>
    <dgm:pt modelId="{BF98C09A-F40E-4A21-B60E-44403C082C37}" type="pres">
      <dgm:prSet presAssocID="{83160F16-04D9-45B8-978C-B0378C1B109E}" presName="horzTwo" presStyleCnt="0"/>
      <dgm:spPr/>
    </dgm:pt>
    <dgm:pt modelId="{81E432CD-281A-4E63-90EB-A954E6AF10BE}" type="pres">
      <dgm:prSet presAssocID="{0B011F44-EC65-4402-9115-1232C432F505}" presName="sibSpaceTwo" presStyleCnt="0"/>
      <dgm:spPr/>
    </dgm:pt>
    <dgm:pt modelId="{EE21CBED-4D34-41D1-810C-407A06DD5009}" type="pres">
      <dgm:prSet presAssocID="{CE3EB956-9A24-48F3-9191-3D36EE4296F8}" presName="vertTwo" presStyleCnt="0"/>
      <dgm:spPr/>
    </dgm:pt>
    <dgm:pt modelId="{1706FBD8-EF3F-4764-8AFE-7BC07F37338F}" type="pres">
      <dgm:prSet presAssocID="{CE3EB956-9A24-48F3-9191-3D36EE4296F8}" presName="txTwo" presStyleLbl="node2" presStyleIdx="1" presStyleCnt="4" custScaleY="79918" custLinFactNeighborX="2055" custLinFactNeighborY="27630">
        <dgm:presLayoutVars>
          <dgm:chPref val="3"/>
        </dgm:presLayoutVars>
      </dgm:prSet>
      <dgm:spPr/>
    </dgm:pt>
    <dgm:pt modelId="{FD905CFC-A569-42AF-9232-45FA28B5570A}" type="pres">
      <dgm:prSet presAssocID="{CE3EB956-9A24-48F3-9191-3D36EE4296F8}" presName="horzTwo" presStyleCnt="0"/>
      <dgm:spPr/>
    </dgm:pt>
    <dgm:pt modelId="{EE721610-8CEB-4605-B404-5D6D724E35BA}" type="pres">
      <dgm:prSet presAssocID="{30688743-A701-49D3-B3B7-401BE2C957E0}" presName="sibSpaceTwo" presStyleCnt="0"/>
      <dgm:spPr/>
    </dgm:pt>
    <dgm:pt modelId="{D7DE8D30-FBA6-4FCD-B35B-708F4094DB17}" type="pres">
      <dgm:prSet presAssocID="{CE62CF2D-8515-42D2-A643-3557C3A38755}" presName="vertTwo" presStyleCnt="0"/>
      <dgm:spPr/>
    </dgm:pt>
    <dgm:pt modelId="{61528328-5B74-469E-B3ED-CA204C0639E1}" type="pres">
      <dgm:prSet presAssocID="{CE62CF2D-8515-42D2-A643-3557C3A38755}" presName="txTwo" presStyleLbl="node2" presStyleIdx="2" presStyleCnt="4" custScaleX="117297" custScaleY="105583" custLinFactNeighborX="-193" custLinFactNeighborY="3360">
        <dgm:presLayoutVars>
          <dgm:chPref val="3"/>
        </dgm:presLayoutVars>
      </dgm:prSet>
      <dgm:spPr/>
    </dgm:pt>
    <dgm:pt modelId="{71659D38-F433-4FE9-94E2-BF07F77BE159}" type="pres">
      <dgm:prSet presAssocID="{CE62CF2D-8515-42D2-A643-3557C3A38755}" presName="horzTwo" presStyleCnt="0"/>
      <dgm:spPr/>
    </dgm:pt>
    <dgm:pt modelId="{04295888-E438-4766-8087-5C05F78D9F54}" type="pres">
      <dgm:prSet presAssocID="{18C72560-1CF5-4FA2-BFC9-70B76C6EAD6E}" presName="sibSpaceTwo" presStyleCnt="0"/>
      <dgm:spPr/>
    </dgm:pt>
    <dgm:pt modelId="{E59160C4-8000-4BA4-BB59-5F5F43377CCC}" type="pres">
      <dgm:prSet presAssocID="{2DC2F78D-F0D4-4312-9034-6519A71B051E}" presName="vertTwo" presStyleCnt="0"/>
      <dgm:spPr/>
    </dgm:pt>
    <dgm:pt modelId="{F61D6405-8B4F-46AE-98D3-E3776E0A0649}" type="pres">
      <dgm:prSet presAssocID="{2DC2F78D-F0D4-4312-9034-6519A71B051E}" presName="txTwo" presStyleLbl="node2" presStyleIdx="3" presStyleCnt="4" custScaleX="119667" custScaleY="117324" custLinFactNeighborX="14037" custLinFactNeighborY="7334">
        <dgm:presLayoutVars>
          <dgm:chPref val="3"/>
        </dgm:presLayoutVars>
      </dgm:prSet>
      <dgm:spPr/>
    </dgm:pt>
    <dgm:pt modelId="{CC475B63-4C59-4AED-9D22-BE66E579E096}" type="pres">
      <dgm:prSet presAssocID="{2DC2F78D-F0D4-4312-9034-6519A71B051E}" presName="horzTwo" presStyleCnt="0"/>
      <dgm:spPr/>
    </dgm:pt>
  </dgm:ptLst>
  <dgm:cxnLst>
    <dgm:cxn modelId="{0AA06202-74E4-44E2-85FD-EB4A68866C82}" srcId="{5BF7AB61-2642-4CDC-B93B-20D3A5502B91}" destId="{CE3EB956-9A24-48F3-9191-3D36EE4296F8}" srcOrd="1" destOrd="0" parTransId="{AA197F19-E4A0-4DF2-A7BC-A14DFE65735C}" sibTransId="{30688743-A701-49D3-B3B7-401BE2C957E0}"/>
    <dgm:cxn modelId="{2346D50E-2F90-4CFC-A72E-2B5B359A990E}" type="presOf" srcId="{2DC2F78D-F0D4-4312-9034-6519A71B051E}" destId="{F61D6405-8B4F-46AE-98D3-E3776E0A0649}" srcOrd="0" destOrd="0" presId="urn:microsoft.com/office/officeart/2005/8/layout/hierarchy4"/>
    <dgm:cxn modelId="{F538BF19-B117-4946-ABD5-B69E5B36B871}" type="presOf" srcId="{CE3EB956-9A24-48F3-9191-3D36EE4296F8}" destId="{1706FBD8-EF3F-4764-8AFE-7BC07F37338F}" srcOrd="0" destOrd="0" presId="urn:microsoft.com/office/officeart/2005/8/layout/hierarchy4"/>
    <dgm:cxn modelId="{A7DA2626-1738-4C83-8B7D-C549C715D77E}" type="presOf" srcId="{55313547-B64D-4614-8D4A-F70EE73A6CD5}" destId="{0BF22D82-823D-429E-9FD4-2D5FA454A941}" srcOrd="0" destOrd="0" presId="urn:microsoft.com/office/officeart/2005/8/layout/hierarchy4"/>
    <dgm:cxn modelId="{DBAEA870-3CBB-49E4-B0B1-3AB235DCFF52}" srcId="{5BF7AB61-2642-4CDC-B93B-20D3A5502B91}" destId="{CE62CF2D-8515-42D2-A643-3557C3A38755}" srcOrd="2" destOrd="0" parTransId="{6C7133ED-81C3-4977-A2E0-BA86556F6C93}" sibTransId="{18C72560-1CF5-4FA2-BFC9-70B76C6EAD6E}"/>
    <dgm:cxn modelId="{B3151971-C1A3-4F24-BBE4-8352AD1B6224}" type="presOf" srcId="{5BF7AB61-2642-4CDC-B93B-20D3A5502B91}" destId="{F44B22AB-FC07-4F8E-B2B0-329C138E120B}" srcOrd="0" destOrd="0" presId="urn:microsoft.com/office/officeart/2005/8/layout/hierarchy4"/>
    <dgm:cxn modelId="{00006093-511A-491F-89BD-BE995ADB4EE8}" srcId="{5BF7AB61-2642-4CDC-B93B-20D3A5502B91}" destId="{83160F16-04D9-45B8-978C-B0378C1B109E}" srcOrd="0" destOrd="0" parTransId="{078D5439-D54D-489C-991C-8B4635B1FF05}" sibTransId="{0B011F44-EC65-4402-9115-1232C432F505}"/>
    <dgm:cxn modelId="{FA7B1099-20C1-44A7-85D3-50A3627A046B}" srcId="{55313547-B64D-4614-8D4A-F70EE73A6CD5}" destId="{5BF7AB61-2642-4CDC-B93B-20D3A5502B91}" srcOrd="0" destOrd="0" parTransId="{93942E4B-9F5D-4434-A0B0-78E1380C1F35}" sibTransId="{66F8825F-DAE0-415C-A195-9AD4388F62C9}"/>
    <dgm:cxn modelId="{2C6E9AD4-04D1-472B-AC0E-227DCC1FA604}" type="presOf" srcId="{83160F16-04D9-45B8-978C-B0378C1B109E}" destId="{7BB5A506-2655-465C-9D04-32B80B5E5F1A}" srcOrd="0" destOrd="0" presId="urn:microsoft.com/office/officeart/2005/8/layout/hierarchy4"/>
    <dgm:cxn modelId="{7921DDE2-CC40-4193-BFE0-788561B4FA8A}" type="presOf" srcId="{CE62CF2D-8515-42D2-A643-3557C3A38755}" destId="{61528328-5B74-469E-B3ED-CA204C0639E1}" srcOrd="0" destOrd="0" presId="urn:microsoft.com/office/officeart/2005/8/layout/hierarchy4"/>
    <dgm:cxn modelId="{7BA4FCEF-3CE3-4454-BFE3-465A8C910BFD}" srcId="{5BF7AB61-2642-4CDC-B93B-20D3A5502B91}" destId="{2DC2F78D-F0D4-4312-9034-6519A71B051E}" srcOrd="3" destOrd="0" parTransId="{B09FCA3B-0EE5-4DC2-91E6-83F4A768E5C8}" sibTransId="{A968F9C7-7133-4918-8260-7480D5C5E0D8}"/>
    <dgm:cxn modelId="{BF18D694-8082-4076-8153-5AD0F377AA1A}" type="presParOf" srcId="{0BF22D82-823D-429E-9FD4-2D5FA454A941}" destId="{942CEF0A-A1F7-4119-807B-A7EDC0EC6517}" srcOrd="0" destOrd="0" presId="urn:microsoft.com/office/officeart/2005/8/layout/hierarchy4"/>
    <dgm:cxn modelId="{784C2247-B4CF-45E2-B779-86E830B93923}" type="presParOf" srcId="{942CEF0A-A1F7-4119-807B-A7EDC0EC6517}" destId="{F44B22AB-FC07-4F8E-B2B0-329C138E120B}" srcOrd="0" destOrd="0" presId="urn:microsoft.com/office/officeart/2005/8/layout/hierarchy4"/>
    <dgm:cxn modelId="{E002DBF9-3CFC-4DE3-B5C7-CC7A99E69DBF}" type="presParOf" srcId="{942CEF0A-A1F7-4119-807B-A7EDC0EC6517}" destId="{587640B3-8715-471B-9778-3AFB82EB3BAC}" srcOrd="1" destOrd="0" presId="urn:microsoft.com/office/officeart/2005/8/layout/hierarchy4"/>
    <dgm:cxn modelId="{14CA754A-7DFE-4E0F-A157-BEC5FD2110E1}" type="presParOf" srcId="{942CEF0A-A1F7-4119-807B-A7EDC0EC6517}" destId="{813D572C-3E36-42DB-AEC3-38BAD55881EA}" srcOrd="2" destOrd="0" presId="urn:microsoft.com/office/officeart/2005/8/layout/hierarchy4"/>
    <dgm:cxn modelId="{24819932-0998-4F36-8F63-3B7566E08BFE}" type="presParOf" srcId="{813D572C-3E36-42DB-AEC3-38BAD55881EA}" destId="{164D12F4-98CF-4EFC-BA1F-EA13F7E0A9C8}" srcOrd="0" destOrd="0" presId="urn:microsoft.com/office/officeart/2005/8/layout/hierarchy4"/>
    <dgm:cxn modelId="{ADC7374D-6B80-4864-9FBA-4CEDCD6DC864}" type="presParOf" srcId="{164D12F4-98CF-4EFC-BA1F-EA13F7E0A9C8}" destId="{7BB5A506-2655-465C-9D04-32B80B5E5F1A}" srcOrd="0" destOrd="0" presId="urn:microsoft.com/office/officeart/2005/8/layout/hierarchy4"/>
    <dgm:cxn modelId="{2E84BB59-AC7B-4946-8360-0E9585BCA31D}" type="presParOf" srcId="{164D12F4-98CF-4EFC-BA1F-EA13F7E0A9C8}" destId="{BF98C09A-F40E-4A21-B60E-44403C082C37}" srcOrd="1" destOrd="0" presId="urn:microsoft.com/office/officeart/2005/8/layout/hierarchy4"/>
    <dgm:cxn modelId="{9D50056B-0139-4803-8AED-27C3E665570F}" type="presParOf" srcId="{813D572C-3E36-42DB-AEC3-38BAD55881EA}" destId="{81E432CD-281A-4E63-90EB-A954E6AF10BE}" srcOrd="1" destOrd="0" presId="urn:microsoft.com/office/officeart/2005/8/layout/hierarchy4"/>
    <dgm:cxn modelId="{72182C6A-BA7C-496D-8571-64987B26E2D5}" type="presParOf" srcId="{813D572C-3E36-42DB-AEC3-38BAD55881EA}" destId="{EE21CBED-4D34-41D1-810C-407A06DD5009}" srcOrd="2" destOrd="0" presId="urn:microsoft.com/office/officeart/2005/8/layout/hierarchy4"/>
    <dgm:cxn modelId="{093D19BA-DF9F-4082-A2E4-B2346F01A52D}" type="presParOf" srcId="{EE21CBED-4D34-41D1-810C-407A06DD5009}" destId="{1706FBD8-EF3F-4764-8AFE-7BC07F37338F}" srcOrd="0" destOrd="0" presId="urn:microsoft.com/office/officeart/2005/8/layout/hierarchy4"/>
    <dgm:cxn modelId="{C8E3292B-DC85-404B-88E6-6968090F4AE4}" type="presParOf" srcId="{EE21CBED-4D34-41D1-810C-407A06DD5009}" destId="{FD905CFC-A569-42AF-9232-45FA28B5570A}" srcOrd="1" destOrd="0" presId="urn:microsoft.com/office/officeart/2005/8/layout/hierarchy4"/>
    <dgm:cxn modelId="{527C79D1-E97B-4C23-9DB9-2355AB0ABEF3}" type="presParOf" srcId="{813D572C-3E36-42DB-AEC3-38BAD55881EA}" destId="{EE721610-8CEB-4605-B404-5D6D724E35BA}" srcOrd="3" destOrd="0" presId="urn:microsoft.com/office/officeart/2005/8/layout/hierarchy4"/>
    <dgm:cxn modelId="{1B3EDA7E-23C5-4EBC-AC50-D36D14B84D56}" type="presParOf" srcId="{813D572C-3E36-42DB-AEC3-38BAD55881EA}" destId="{D7DE8D30-FBA6-4FCD-B35B-708F4094DB17}" srcOrd="4" destOrd="0" presId="urn:microsoft.com/office/officeart/2005/8/layout/hierarchy4"/>
    <dgm:cxn modelId="{8A7DCB1F-05EC-4EE6-B358-FAF05C3F48F3}" type="presParOf" srcId="{D7DE8D30-FBA6-4FCD-B35B-708F4094DB17}" destId="{61528328-5B74-469E-B3ED-CA204C0639E1}" srcOrd="0" destOrd="0" presId="urn:microsoft.com/office/officeart/2005/8/layout/hierarchy4"/>
    <dgm:cxn modelId="{C234611C-46CF-4DCF-A48A-2566000F5F8F}" type="presParOf" srcId="{D7DE8D30-FBA6-4FCD-B35B-708F4094DB17}" destId="{71659D38-F433-4FE9-94E2-BF07F77BE159}" srcOrd="1" destOrd="0" presId="urn:microsoft.com/office/officeart/2005/8/layout/hierarchy4"/>
    <dgm:cxn modelId="{8E0766B0-48B0-424D-818B-1A58E6943BBF}" type="presParOf" srcId="{813D572C-3E36-42DB-AEC3-38BAD55881EA}" destId="{04295888-E438-4766-8087-5C05F78D9F54}" srcOrd="5" destOrd="0" presId="urn:microsoft.com/office/officeart/2005/8/layout/hierarchy4"/>
    <dgm:cxn modelId="{A2E34B0E-6E01-42BF-8AC6-1E80CCC26FB9}" type="presParOf" srcId="{813D572C-3E36-42DB-AEC3-38BAD55881EA}" destId="{E59160C4-8000-4BA4-BB59-5F5F43377CCC}" srcOrd="6" destOrd="0" presId="urn:microsoft.com/office/officeart/2005/8/layout/hierarchy4"/>
    <dgm:cxn modelId="{CDF35F1D-292F-46B0-9B03-DCC00D454396}" type="presParOf" srcId="{E59160C4-8000-4BA4-BB59-5F5F43377CCC}" destId="{F61D6405-8B4F-46AE-98D3-E3776E0A0649}" srcOrd="0" destOrd="0" presId="urn:microsoft.com/office/officeart/2005/8/layout/hierarchy4"/>
    <dgm:cxn modelId="{6342CC3B-0C94-4353-83D4-33A6B4DC62C3}" type="presParOf" srcId="{E59160C4-8000-4BA4-BB59-5F5F43377CCC}" destId="{CC475B63-4C59-4AED-9D22-BE66E579E09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D81EE9-BA96-4854-B59D-E4384298B1B0}"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en-US"/>
        </a:p>
      </dgm:t>
    </dgm:pt>
    <dgm:pt modelId="{61E9205C-9C73-4581-84D8-FA032DBA1F6E}">
      <dgm:prSet custT="1"/>
      <dgm:spPr/>
      <dgm:t>
        <a:bodyPr/>
        <a:lstStyle/>
        <a:p>
          <a:pPr rtl="0"/>
          <a:r>
            <a:rPr lang="en-US" sz="1100" dirty="0">
              <a:solidFill>
                <a:srgbClr val="FF0000"/>
              </a:solidFill>
              <a:latin typeface="Amasis MT Pro Medium" panose="02040604050005020304" pitchFamily="18" charset="0"/>
            </a:rPr>
            <a:t>Ambulance    $200        </a:t>
          </a:r>
          <a:r>
            <a:rPr lang="en-US" sz="1100" dirty="0">
              <a:solidFill>
                <a:schemeClr val="tx1"/>
              </a:solidFill>
              <a:latin typeface="Amasis MT Pro Medium" panose="02040604050005020304" pitchFamily="18" charset="0"/>
            </a:rPr>
            <a:t>Air Ambulance $2,000</a:t>
          </a:r>
          <a:endParaRPr lang="en-US" sz="1100" dirty="0">
            <a:latin typeface="Amasis MT Pro Medium" panose="02040604050005020304" pitchFamily="18" charset="0"/>
          </a:endParaRPr>
        </a:p>
      </dgm:t>
    </dgm:pt>
    <dgm:pt modelId="{0471A99A-165A-4F76-A944-7612702BB19D}" type="parTrans" cxnId="{09232621-CAE4-46EB-BB25-9CCB77DF4257}">
      <dgm:prSet/>
      <dgm:spPr/>
      <dgm:t>
        <a:bodyPr/>
        <a:lstStyle/>
        <a:p>
          <a:endParaRPr lang="en-US"/>
        </a:p>
      </dgm:t>
    </dgm:pt>
    <dgm:pt modelId="{1BFD8374-8564-48E5-A938-44A14FB8A664}" type="sibTrans" cxnId="{09232621-CAE4-46EB-BB25-9CCB77DF4257}">
      <dgm:prSet/>
      <dgm:spPr/>
      <dgm:t>
        <a:bodyPr/>
        <a:lstStyle/>
        <a:p>
          <a:endParaRPr lang="en-US"/>
        </a:p>
      </dgm:t>
    </dgm:pt>
    <dgm:pt modelId="{15981612-4ACC-4504-BAB7-CA8ABEBD3E69}">
      <dgm:prSet custT="1"/>
      <dgm:spPr/>
      <dgm:t>
        <a:bodyPr/>
        <a:lstStyle/>
        <a:p>
          <a:pPr rtl="0"/>
          <a:r>
            <a:rPr lang="en-US" sz="1100" dirty="0">
              <a:solidFill>
                <a:srgbClr val="FF0000"/>
              </a:solidFill>
              <a:latin typeface="Amasis MT Pro Medium" panose="02040604050005020304" pitchFamily="18" charset="0"/>
            </a:rPr>
            <a:t>Fracture</a:t>
          </a:r>
          <a:r>
            <a:rPr lang="en-US" sz="1100" dirty="0">
              <a:latin typeface="Amasis MT Pro Medium" panose="02040604050005020304" pitchFamily="18" charset="0"/>
            </a:rPr>
            <a:t>     Closed Reduction up to $2,750   Open Reduction up to $5,500</a:t>
          </a:r>
        </a:p>
      </dgm:t>
    </dgm:pt>
    <dgm:pt modelId="{43B5757E-5876-499B-B9CA-D39B491CE38E}" type="parTrans" cxnId="{42E5495A-DC79-4DA9-87EE-8B13B4999B99}">
      <dgm:prSet/>
      <dgm:spPr/>
      <dgm:t>
        <a:bodyPr/>
        <a:lstStyle/>
        <a:p>
          <a:endParaRPr lang="en-US"/>
        </a:p>
      </dgm:t>
    </dgm:pt>
    <dgm:pt modelId="{E4B3BC22-4E77-4298-A210-940BBF790494}" type="sibTrans" cxnId="{42E5495A-DC79-4DA9-87EE-8B13B4999B99}">
      <dgm:prSet/>
      <dgm:spPr/>
      <dgm:t>
        <a:bodyPr/>
        <a:lstStyle/>
        <a:p>
          <a:endParaRPr lang="en-US"/>
        </a:p>
      </dgm:t>
    </dgm:pt>
    <dgm:pt modelId="{81DF5023-009C-4F6B-A18B-471616D3FC4C}">
      <dgm:prSet custT="1"/>
      <dgm:spPr/>
      <dgm:t>
        <a:bodyPr/>
        <a:lstStyle/>
        <a:p>
          <a:pPr rtl="0"/>
          <a:r>
            <a:rPr lang="en-US" sz="1100" dirty="0">
              <a:latin typeface="Amasis MT Pro Medium" panose="02040604050005020304" pitchFamily="18" charset="0"/>
            </a:rPr>
            <a:t>Hospital Admission - $1,000    Hospital Intensive Care $2,000</a:t>
          </a:r>
        </a:p>
      </dgm:t>
    </dgm:pt>
    <dgm:pt modelId="{257658C2-B428-45A4-8539-83BA2FACFB05}" type="parTrans" cxnId="{518ED4A2-6BA9-421B-96AF-157EBB57820B}">
      <dgm:prSet/>
      <dgm:spPr/>
      <dgm:t>
        <a:bodyPr/>
        <a:lstStyle/>
        <a:p>
          <a:endParaRPr lang="en-US"/>
        </a:p>
      </dgm:t>
    </dgm:pt>
    <dgm:pt modelId="{FB7E8CD4-97D5-475A-B325-781E66920086}" type="sibTrans" cxnId="{518ED4A2-6BA9-421B-96AF-157EBB57820B}">
      <dgm:prSet/>
      <dgm:spPr/>
      <dgm:t>
        <a:bodyPr/>
        <a:lstStyle/>
        <a:p>
          <a:endParaRPr lang="en-US"/>
        </a:p>
      </dgm:t>
    </dgm:pt>
    <dgm:pt modelId="{366401AC-BBA0-445A-8EAC-3437DC33D81E}">
      <dgm:prSet custT="1"/>
      <dgm:spPr/>
      <dgm:t>
        <a:bodyPr/>
        <a:lstStyle/>
        <a:p>
          <a:pPr rtl="0"/>
          <a:r>
            <a:rPr lang="en-US" sz="1100" dirty="0">
              <a:latin typeface="Amasis MT Pro Medium" panose="02040604050005020304" pitchFamily="18" charset="0"/>
            </a:rPr>
            <a:t>Physical/Occupational Therapy  $25/day  Rehabilitation Unit $100/day       (15 days)</a:t>
          </a:r>
        </a:p>
      </dgm:t>
    </dgm:pt>
    <dgm:pt modelId="{10645CD8-57F0-42E0-BB36-DC12A8F3E42D}" type="parTrans" cxnId="{6512E159-87A2-4027-9442-C982388CB23C}">
      <dgm:prSet/>
      <dgm:spPr/>
      <dgm:t>
        <a:bodyPr/>
        <a:lstStyle/>
        <a:p>
          <a:endParaRPr lang="en-US"/>
        </a:p>
      </dgm:t>
    </dgm:pt>
    <dgm:pt modelId="{8EFB9D37-4298-4294-A8A8-E3843317E3B9}" type="sibTrans" cxnId="{6512E159-87A2-4027-9442-C982388CB23C}">
      <dgm:prSet/>
      <dgm:spPr/>
      <dgm:t>
        <a:bodyPr/>
        <a:lstStyle/>
        <a:p>
          <a:endParaRPr lang="en-US"/>
        </a:p>
      </dgm:t>
    </dgm:pt>
    <dgm:pt modelId="{AE7EC6F6-6857-4E63-9C23-33E9776D4C24}">
      <dgm:prSet custT="1"/>
      <dgm:spPr/>
      <dgm:t>
        <a:bodyPr/>
        <a:lstStyle/>
        <a:p>
          <a:pPr rtl="0"/>
          <a:r>
            <a:rPr lang="en-US" sz="1100" dirty="0">
              <a:latin typeface="Amasis MT Pro Medium" panose="02040604050005020304" pitchFamily="18" charset="0"/>
            </a:rPr>
            <a:t>Eye Injury   $300    Emergency Dental Work   $75 - $300    Burn $1,000 to $12,000</a:t>
          </a:r>
        </a:p>
      </dgm:t>
    </dgm:pt>
    <dgm:pt modelId="{A14016B0-B949-422B-BDA4-F3F084EE5156}" type="parTrans" cxnId="{2D5E9F51-F2F5-4365-859F-BB65328A80F7}">
      <dgm:prSet/>
      <dgm:spPr/>
      <dgm:t>
        <a:bodyPr/>
        <a:lstStyle/>
        <a:p>
          <a:endParaRPr lang="en-US"/>
        </a:p>
      </dgm:t>
    </dgm:pt>
    <dgm:pt modelId="{17D7975E-C213-4490-8ED6-B829FD2D6265}" type="sibTrans" cxnId="{2D5E9F51-F2F5-4365-859F-BB65328A80F7}">
      <dgm:prSet/>
      <dgm:spPr/>
      <dgm:t>
        <a:bodyPr/>
        <a:lstStyle/>
        <a:p>
          <a:endParaRPr lang="en-US"/>
        </a:p>
      </dgm:t>
    </dgm:pt>
    <dgm:pt modelId="{7CF3050B-EDF8-4F8E-AB11-62573CEE5685}">
      <dgm:prSet custT="1"/>
      <dgm:spPr/>
      <dgm:t>
        <a:bodyPr/>
        <a:lstStyle/>
        <a:p>
          <a:pPr rtl="0"/>
          <a:r>
            <a:rPr lang="en-US" sz="1100" dirty="0">
              <a:solidFill>
                <a:srgbClr val="FF0000"/>
              </a:solidFill>
              <a:latin typeface="Amasis MT Pro Medium" panose="02040604050005020304" pitchFamily="18" charset="0"/>
            </a:rPr>
            <a:t>Appliance   $100        Xray $30      Medical Imaging   $150</a:t>
          </a:r>
        </a:p>
      </dgm:t>
    </dgm:pt>
    <dgm:pt modelId="{56A5360F-84B3-42A8-969D-0257D3AB9CC0}" type="parTrans" cxnId="{DFEF9DB3-ABF4-4054-87CE-62DAC10DEE6D}">
      <dgm:prSet/>
      <dgm:spPr/>
      <dgm:t>
        <a:bodyPr/>
        <a:lstStyle/>
        <a:p>
          <a:endParaRPr lang="en-US"/>
        </a:p>
      </dgm:t>
    </dgm:pt>
    <dgm:pt modelId="{0D338039-AB2D-4ED0-9A6C-EBBDB6121A17}" type="sibTrans" cxnId="{DFEF9DB3-ABF4-4054-87CE-62DAC10DEE6D}">
      <dgm:prSet/>
      <dgm:spPr/>
      <dgm:t>
        <a:bodyPr/>
        <a:lstStyle/>
        <a:p>
          <a:endParaRPr lang="en-US"/>
        </a:p>
      </dgm:t>
    </dgm:pt>
    <dgm:pt modelId="{B7B2313E-6CE6-4F39-BDEF-B7B7939857C1}">
      <dgm:prSet custT="1"/>
      <dgm:spPr/>
      <dgm:t>
        <a:bodyPr/>
        <a:lstStyle/>
        <a:p>
          <a:pPr rtl="0"/>
          <a:r>
            <a:rPr lang="en-US" sz="1100" dirty="0">
              <a:latin typeface="Amasis MT Pro Medium" panose="02040604050005020304" pitchFamily="18" charset="0"/>
            </a:rPr>
            <a:t>Hip Fracture   $1,650 (closed reduction ) to $3,300 (open reduction)</a:t>
          </a:r>
        </a:p>
      </dgm:t>
    </dgm:pt>
    <dgm:pt modelId="{95B42310-5EAA-4D8B-A86A-FB1EC796DA54}" type="parTrans" cxnId="{D985F4D0-4968-4315-8BD9-B76EF1F08F15}">
      <dgm:prSet/>
      <dgm:spPr/>
      <dgm:t>
        <a:bodyPr/>
        <a:lstStyle/>
        <a:p>
          <a:endParaRPr lang="en-US"/>
        </a:p>
      </dgm:t>
    </dgm:pt>
    <dgm:pt modelId="{BCC66C49-401F-4D89-91F2-7174D57BF862}" type="sibTrans" cxnId="{D985F4D0-4968-4315-8BD9-B76EF1F08F15}">
      <dgm:prSet/>
      <dgm:spPr/>
      <dgm:t>
        <a:bodyPr/>
        <a:lstStyle/>
        <a:p>
          <a:endParaRPr lang="en-US"/>
        </a:p>
      </dgm:t>
    </dgm:pt>
    <dgm:pt modelId="{18AD9A78-C7ED-4BFC-BC45-03C71F43CC10}">
      <dgm:prSet custT="1"/>
      <dgm:spPr/>
      <dgm:t>
        <a:bodyPr/>
        <a:lstStyle/>
        <a:p>
          <a:pPr rtl="0"/>
          <a:r>
            <a:rPr lang="en-US" sz="1100" dirty="0">
              <a:solidFill>
                <a:srgbClr val="FF0000"/>
              </a:solidFill>
              <a:latin typeface="Amasis MT Pro Medium" panose="02040604050005020304" pitchFamily="18" charset="0"/>
            </a:rPr>
            <a:t>Knee Cartilage Torn   $500    Knee Dislocation $1,100 to $2,200</a:t>
          </a:r>
          <a:endParaRPr lang="en-US" sz="1100" dirty="0">
            <a:solidFill>
              <a:schemeClr val="tx1"/>
            </a:solidFill>
            <a:latin typeface="Amasis MT Pro Medium" panose="02040604050005020304" pitchFamily="18" charset="0"/>
          </a:endParaRPr>
        </a:p>
      </dgm:t>
    </dgm:pt>
    <dgm:pt modelId="{960D0FD8-4F91-414F-931B-D2F34376F011}" type="parTrans" cxnId="{7A5FC681-5062-419C-8804-5649EFB76516}">
      <dgm:prSet/>
      <dgm:spPr/>
      <dgm:t>
        <a:bodyPr/>
        <a:lstStyle/>
        <a:p>
          <a:endParaRPr lang="en-US"/>
        </a:p>
      </dgm:t>
    </dgm:pt>
    <dgm:pt modelId="{D796EE82-7E81-403E-BA51-BD853A525A20}" type="sibTrans" cxnId="{7A5FC681-5062-419C-8804-5649EFB76516}">
      <dgm:prSet/>
      <dgm:spPr/>
      <dgm:t>
        <a:bodyPr/>
        <a:lstStyle/>
        <a:p>
          <a:endParaRPr lang="en-US"/>
        </a:p>
      </dgm:t>
    </dgm:pt>
    <dgm:pt modelId="{A0371325-6A75-4AAD-8DA1-81BC4196CAA2}">
      <dgm:prSet custT="1"/>
      <dgm:spPr/>
      <dgm:t>
        <a:bodyPr/>
        <a:lstStyle/>
        <a:p>
          <a:pPr rtl="0"/>
          <a:r>
            <a:rPr lang="en-US" sz="1100" dirty="0">
              <a:solidFill>
                <a:srgbClr val="FF0000"/>
              </a:solidFill>
              <a:latin typeface="Amasis MT Pro Medium" panose="02040604050005020304" pitchFamily="18" charset="0"/>
            </a:rPr>
            <a:t>Laceration repair   $60 to $500</a:t>
          </a:r>
        </a:p>
      </dgm:t>
    </dgm:pt>
    <dgm:pt modelId="{70D213B0-E637-40CA-B8B8-DCEEED96737D}" type="parTrans" cxnId="{E80FE904-79BD-4FFA-8933-9AB50F9A2820}">
      <dgm:prSet/>
      <dgm:spPr/>
      <dgm:t>
        <a:bodyPr/>
        <a:lstStyle/>
        <a:p>
          <a:endParaRPr lang="en-US"/>
        </a:p>
      </dgm:t>
    </dgm:pt>
    <dgm:pt modelId="{2D8CE374-FCF6-44CB-A86A-8862F7683EC7}" type="sibTrans" cxnId="{E80FE904-79BD-4FFA-8933-9AB50F9A2820}">
      <dgm:prSet/>
      <dgm:spPr/>
      <dgm:t>
        <a:bodyPr/>
        <a:lstStyle/>
        <a:p>
          <a:endParaRPr lang="en-US"/>
        </a:p>
      </dgm:t>
    </dgm:pt>
    <dgm:pt modelId="{657A295F-9EBF-4F33-8CF8-11181F4AAF81}">
      <dgm:prSet custT="1"/>
      <dgm:spPr/>
      <dgm:t>
        <a:bodyPr/>
        <a:lstStyle/>
        <a:p>
          <a:pPr rtl="0"/>
          <a:r>
            <a:rPr lang="en-US" sz="1100" dirty="0">
              <a:latin typeface="Amasis MT Pro Medium" panose="02040604050005020304" pitchFamily="18" charset="0"/>
            </a:rPr>
            <a:t>Tendon / Ligament / Rotator Cuff  $500 to $1,000</a:t>
          </a:r>
        </a:p>
      </dgm:t>
    </dgm:pt>
    <dgm:pt modelId="{2E153429-9309-458C-A99A-138A39F6D382}" type="parTrans" cxnId="{3C53E7DA-054D-4D66-8691-59E2F5B25DBF}">
      <dgm:prSet/>
      <dgm:spPr/>
      <dgm:t>
        <a:bodyPr/>
        <a:lstStyle/>
        <a:p>
          <a:endParaRPr lang="en-US"/>
        </a:p>
      </dgm:t>
    </dgm:pt>
    <dgm:pt modelId="{AE0D8047-F6A9-4851-9F6C-DD2509AF52C1}" type="sibTrans" cxnId="{3C53E7DA-054D-4D66-8691-59E2F5B25DBF}">
      <dgm:prSet/>
      <dgm:spPr/>
      <dgm:t>
        <a:bodyPr/>
        <a:lstStyle/>
        <a:p>
          <a:endParaRPr lang="en-US"/>
        </a:p>
      </dgm:t>
    </dgm:pt>
    <dgm:pt modelId="{1289E5C7-92DC-434D-800E-0799E350F4B9}">
      <dgm:prSet custT="1"/>
      <dgm:spPr/>
      <dgm:t>
        <a:bodyPr/>
        <a:lstStyle/>
        <a:p>
          <a:pPr rtl="0"/>
          <a:r>
            <a:rPr lang="en-US" sz="1100" dirty="0">
              <a:latin typeface="Amasis MT Pro Medium" panose="02040604050005020304" pitchFamily="18" charset="0"/>
            </a:rPr>
            <a:t>Accidental Dismemberment    $750 to $15,000    Prosthetics   $500 to $1,000</a:t>
          </a:r>
        </a:p>
      </dgm:t>
    </dgm:pt>
    <dgm:pt modelId="{70CAE021-7C6C-4B96-9381-227E1A1DA210}" type="parTrans" cxnId="{37C8307D-F1B3-4225-8777-4635F8EDC40B}">
      <dgm:prSet/>
      <dgm:spPr/>
      <dgm:t>
        <a:bodyPr/>
        <a:lstStyle/>
        <a:p>
          <a:endParaRPr lang="en-US"/>
        </a:p>
      </dgm:t>
    </dgm:pt>
    <dgm:pt modelId="{AD8E6C51-543F-447D-9E15-36C62310A511}" type="sibTrans" cxnId="{37C8307D-F1B3-4225-8777-4635F8EDC40B}">
      <dgm:prSet/>
      <dgm:spPr/>
      <dgm:t>
        <a:bodyPr/>
        <a:lstStyle/>
        <a:p>
          <a:endParaRPr lang="en-US"/>
        </a:p>
      </dgm:t>
    </dgm:pt>
    <dgm:pt modelId="{0795A8D4-A46B-4318-B35E-F4F1FC1A5431}">
      <dgm:prSet custT="1"/>
      <dgm:spPr/>
      <dgm:t>
        <a:bodyPr/>
        <a:lstStyle/>
        <a:p>
          <a:pPr rtl="0"/>
          <a:r>
            <a:rPr lang="en-US" sz="1100" dirty="0">
              <a:solidFill>
                <a:srgbClr val="7030A0"/>
              </a:solidFill>
              <a:latin typeface="Amasis MT Pro Medium" panose="02040604050005020304" pitchFamily="18" charset="0"/>
            </a:rPr>
            <a:t>Accident Emergency Treatment ($125) - 3 Follow-ups Doctor Visits at $50</a:t>
          </a:r>
        </a:p>
      </dgm:t>
    </dgm:pt>
    <dgm:pt modelId="{D96E2148-9C2E-48B2-BF56-D57E71AF2D2B}" type="parTrans" cxnId="{958DAC29-6A2C-4A66-9FA8-D818D68AE1B8}">
      <dgm:prSet/>
      <dgm:spPr/>
      <dgm:t>
        <a:bodyPr/>
        <a:lstStyle/>
        <a:p>
          <a:endParaRPr lang="en-US"/>
        </a:p>
      </dgm:t>
    </dgm:pt>
    <dgm:pt modelId="{C05F2222-7776-45D3-ABD7-FDCAEF7B0EC6}" type="sibTrans" cxnId="{958DAC29-6A2C-4A66-9FA8-D818D68AE1B8}">
      <dgm:prSet/>
      <dgm:spPr/>
      <dgm:t>
        <a:bodyPr/>
        <a:lstStyle/>
        <a:p>
          <a:endParaRPr lang="en-US"/>
        </a:p>
      </dgm:t>
    </dgm:pt>
    <dgm:pt modelId="{E3CADE30-5B52-426B-BAB0-3FD1F9A84BCD}">
      <dgm:prSet custT="1"/>
      <dgm:spPr/>
      <dgm:t>
        <a:bodyPr/>
        <a:lstStyle/>
        <a:p>
          <a:pPr rtl="0"/>
          <a:r>
            <a:rPr lang="en-US" sz="1100" dirty="0">
              <a:solidFill>
                <a:srgbClr val="FF0000"/>
              </a:solidFill>
              <a:latin typeface="Amasis MT Pro Medium" panose="02040604050005020304" pitchFamily="18" charset="0"/>
            </a:rPr>
            <a:t>Concussion  $60        </a:t>
          </a:r>
          <a:r>
            <a:rPr lang="en-US" sz="1100" dirty="0">
              <a:solidFill>
                <a:schemeClr val="tx1"/>
              </a:solidFill>
              <a:latin typeface="Amasis MT Pro Medium" panose="02040604050005020304" pitchFamily="18" charset="0"/>
            </a:rPr>
            <a:t>Coma $10,000</a:t>
          </a:r>
        </a:p>
      </dgm:t>
    </dgm:pt>
    <dgm:pt modelId="{49C66D17-54FB-4486-9114-6E6D5933C696}" type="parTrans" cxnId="{C007B5CD-6062-48A4-B989-0C1E6A76B84C}">
      <dgm:prSet/>
      <dgm:spPr/>
      <dgm:t>
        <a:bodyPr/>
        <a:lstStyle/>
        <a:p>
          <a:endParaRPr lang="en-US"/>
        </a:p>
      </dgm:t>
    </dgm:pt>
    <dgm:pt modelId="{580D95ED-9C80-4F59-B870-53624E81E248}" type="sibTrans" cxnId="{C007B5CD-6062-48A4-B989-0C1E6A76B84C}">
      <dgm:prSet/>
      <dgm:spPr/>
      <dgm:t>
        <a:bodyPr/>
        <a:lstStyle/>
        <a:p>
          <a:endParaRPr lang="en-US"/>
        </a:p>
      </dgm:t>
    </dgm:pt>
    <dgm:pt modelId="{91916C92-525C-4652-8BF9-86E67FCFF865}">
      <dgm:prSet custT="1"/>
      <dgm:spPr/>
      <dgm:t>
        <a:bodyPr/>
        <a:lstStyle/>
        <a:p>
          <a:pPr rtl="0"/>
          <a:r>
            <a:rPr lang="en-US" sz="1100" dirty="0">
              <a:latin typeface="Amasis MT Pro Medium" panose="02040604050005020304" pitchFamily="18" charset="0"/>
            </a:rPr>
            <a:t>Hospital Confinement - $225/day  (365 days)   Intensive Care $450/day (15 days)</a:t>
          </a:r>
        </a:p>
      </dgm:t>
    </dgm:pt>
    <dgm:pt modelId="{084356B0-F5EE-4343-9AC8-31790FF25266}" type="parTrans" cxnId="{7A153552-3F6C-4A23-831D-0F6C5A473A29}">
      <dgm:prSet/>
      <dgm:spPr/>
      <dgm:t>
        <a:bodyPr/>
        <a:lstStyle/>
        <a:p>
          <a:endParaRPr lang="en-US"/>
        </a:p>
      </dgm:t>
    </dgm:pt>
    <dgm:pt modelId="{5E227C81-47A5-42A1-B569-ECA626685B1B}" type="sibTrans" cxnId="{7A153552-3F6C-4A23-831D-0F6C5A473A29}">
      <dgm:prSet/>
      <dgm:spPr/>
      <dgm:t>
        <a:bodyPr/>
        <a:lstStyle/>
        <a:p>
          <a:endParaRPr lang="en-US"/>
        </a:p>
      </dgm:t>
    </dgm:pt>
    <dgm:pt modelId="{32C1F6A3-7F2E-4440-9D6E-42C56B5EAC73}">
      <dgm:prSet custT="1"/>
      <dgm:spPr/>
      <dgm:t>
        <a:bodyPr/>
        <a:lstStyle/>
        <a:p>
          <a:pPr rtl="0"/>
          <a:r>
            <a:rPr lang="en-US" sz="1100" dirty="0">
              <a:solidFill>
                <a:srgbClr val="FF0000"/>
              </a:solidFill>
              <a:latin typeface="Amasis MT Pro Medium" panose="02040604050005020304" pitchFamily="18" charset="0"/>
            </a:rPr>
            <a:t>Dislocation </a:t>
          </a:r>
          <a:r>
            <a:rPr lang="en-US" sz="1100" dirty="0">
              <a:latin typeface="Amasis MT Pro Medium" panose="02040604050005020304" pitchFamily="18" charset="0"/>
            </a:rPr>
            <a:t>   Closed Reduction up to $2,200   Open Reduction up to $4,400</a:t>
          </a:r>
        </a:p>
      </dgm:t>
    </dgm:pt>
    <dgm:pt modelId="{7F8FC946-416E-41EF-AB93-7F031620D5A7}" type="parTrans" cxnId="{C3F508C5-AFD4-48B1-87DE-22CC262B5FA5}">
      <dgm:prSet/>
      <dgm:spPr/>
      <dgm:t>
        <a:bodyPr/>
        <a:lstStyle/>
        <a:p>
          <a:endParaRPr lang="en-US"/>
        </a:p>
      </dgm:t>
    </dgm:pt>
    <dgm:pt modelId="{B5101708-1850-40CD-B33A-49772AC773C5}" type="sibTrans" cxnId="{C3F508C5-AFD4-48B1-87DE-22CC262B5FA5}">
      <dgm:prSet/>
      <dgm:spPr/>
      <dgm:t>
        <a:bodyPr/>
        <a:lstStyle/>
        <a:p>
          <a:endParaRPr lang="en-US"/>
        </a:p>
      </dgm:t>
    </dgm:pt>
    <dgm:pt modelId="{C839305F-13BC-40C3-B1A6-108C69C6BCC7}">
      <dgm:prSet custT="1"/>
      <dgm:spPr/>
      <dgm:t>
        <a:bodyPr/>
        <a:lstStyle/>
        <a:p>
          <a:pPr rtl="0"/>
          <a:r>
            <a:rPr lang="en-US" sz="1100" dirty="0">
              <a:latin typeface="Amasis MT Pro Medium" panose="02040604050005020304" pitchFamily="18" charset="0"/>
            </a:rPr>
            <a:t>Surgery  (Exploratory &amp; Arthroscopic)   $200   Surgery (Cranial, Abdominal &amp; Thoracic)   $1,500</a:t>
          </a:r>
        </a:p>
      </dgm:t>
    </dgm:pt>
    <dgm:pt modelId="{6F82E928-BB43-4893-9057-3E5128B9F276}" type="parTrans" cxnId="{F5E1910E-5CE5-46BB-8450-306C833614C1}">
      <dgm:prSet/>
      <dgm:spPr/>
      <dgm:t>
        <a:bodyPr/>
        <a:lstStyle/>
        <a:p>
          <a:endParaRPr lang="en-US"/>
        </a:p>
      </dgm:t>
    </dgm:pt>
    <dgm:pt modelId="{549DD12D-DD2F-4346-87E2-5D12FB68CCDE}" type="sibTrans" cxnId="{F5E1910E-5CE5-46BB-8450-306C833614C1}">
      <dgm:prSet/>
      <dgm:spPr/>
      <dgm:t>
        <a:bodyPr/>
        <a:lstStyle/>
        <a:p>
          <a:endParaRPr lang="en-US"/>
        </a:p>
      </dgm:t>
    </dgm:pt>
    <dgm:pt modelId="{D87A751E-5AE5-4485-8FB7-73D6C787AB47}" type="pres">
      <dgm:prSet presAssocID="{2FD81EE9-BA96-4854-B59D-E4384298B1B0}" presName="linear" presStyleCnt="0">
        <dgm:presLayoutVars>
          <dgm:dir/>
          <dgm:animLvl val="lvl"/>
          <dgm:resizeHandles val="exact"/>
        </dgm:presLayoutVars>
      </dgm:prSet>
      <dgm:spPr/>
    </dgm:pt>
    <dgm:pt modelId="{182012FF-01E3-4DC3-AA16-4CAF19A3D5F3}" type="pres">
      <dgm:prSet presAssocID="{61E9205C-9C73-4581-84D8-FA032DBA1F6E}" presName="parentLin" presStyleCnt="0"/>
      <dgm:spPr/>
    </dgm:pt>
    <dgm:pt modelId="{40CEAA7B-9BF5-4561-BA56-0C342602BCC2}" type="pres">
      <dgm:prSet presAssocID="{61E9205C-9C73-4581-84D8-FA032DBA1F6E}" presName="parentLeftMargin" presStyleLbl="node1" presStyleIdx="0" presStyleCnt="16"/>
      <dgm:spPr/>
    </dgm:pt>
    <dgm:pt modelId="{0261BDD2-FDB5-41E6-A0FC-CF166DF579CF}" type="pres">
      <dgm:prSet presAssocID="{61E9205C-9C73-4581-84D8-FA032DBA1F6E}" presName="parentText" presStyleLbl="node1" presStyleIdx="0" presStyleCnt="16" custScaleX="117291" custScaleY="194375" custLinFactNeighborX="-7032" custLinFactNeighborY="326">
        <dgm:presLayoutVars>
          <dgm:chMax val="0"/>
          <dgm:bulletEnabled val="1"/>
        </dgm:presLayoutVars>
      </dgm:prSet>
      <dgm:spPr/>
    </dgm:pt>
    <dgm:pt modelId="{FF358B59-43C0-49B2-A4D4-13883FB22144}" type="pres">
      <dgm:prSet presAssocID="{61E9205C-9C73-4581-84D8-FA032DBA1F6E}" presName="negativeSpace" presStyleCnt="0"/>
      <dgm:spPr/>
    </dgm:pt>
    <dgm:pt modelId="{17462EEF-6200-4D2C-9D52-AD1BABDF1B81}" type="pres">
      <dgm:prSet presAssocID="{61E9205C-9C73-4581-84D8-FA032DBA1F6E}" presName="childText" presStyleLbl="conFgAcc1" presStyleIdx="0" presStyleCnt="16" custLinFactNeighborX="-123" custLinFactNeighborY="98463">
        <dgm:presLayoutVars>
          <dgm:bulletEnabled val="1"/>
        </dgm:presLayoutVars>
      </dgm:prSet>
      <dgm:spPr/>
    </dgm:pt>
    <dgm:pt modelId="{D5FE6BEC-CECD-4A9F-B259-55A1E0D565D3}" type="pres">
      <dgm:prSet presAssocID="{1BFD8374-8564-48E5-A938-44A14FB8A664}" presName="spaceBetweenRectangles" presStyleCnt="0"/>
      <dgm:spPr/>
    </dgm:pt>
    <dgm:pt modelId="{A86939AE-0A9F-40A3-94FF-7CE2EE5EF298}" type="pres">
      <dgm:prSet presAssocID="{15981612-4ACC-4504-BAB7-CA8ABEBD3E69}" presName="parentLin" presStyleCnt="0"/>
      <dgm:spPr/>
    </dgm:pt>
    <dgm:pt modelId="{D8CE571E-B78A-416C-B902-7AB74DED08D9}" type="pres">
      <dgm:prSet presAssocID="{15981612-4ACC-4504-BAB7-CA8ABEBD3E69}" presName="parentLeftMargin" presStyleLbl="node1" presStyleIdx="0" presStyleCnt="16"/>
      <dgm:spPr/>
    </dgm:pt>
    <dgm:pt modelId="{4DD44E89-6043-4ADA-81B6-393FA386725C}" type="pres">
      <dgm:prSet presAssocID="{15981612-4ACC-4504-BAB7-CA8ABEBD3E69}" presName="parentText" presStyleLbl="node1" presStyleIdx="1" presStyleCnt="16" custScaleX="129614" custScaleY="227356" custLinFactNeighborX="-4705" custLinFactNeighborY="-41203">
        <dgm:presLayoutVars>
          <dgm:chMax val="0"/>
          <dgm:bulletEnabled val="1"/>
        </dgm:presLayoutVars>
      </dgm:prSet>
      <dgm:spPr/>
    </dgm:pt>
    <dgm:pt modelId="{131DCA9E-D17B-419A-B545-51F35D3D5265}" type="pres">
      <dgm:prSet presAssocID="{15981612-4ACC-4504-BAB7-CA8ABEBD3E69}" presName="negativeSpace" presStyleCnt="0"/>
      <dgm:spPr/>
    </dgm:pt>
    <dgm:pt modelId="{B6812DD5-3FD0-4DF5-BE4A-EED381B981BD}" type="pres">
      <dgm:prSet presAssocID="{15981612-4ACC-4504-BAB7-CA8ABEBD3E69}" presName="childText" presStyleLbl="conFgAcc1" presStyleIdx="1" presStyleCnt="16">
        <dgm:presLayoutVars>
          <dgm:bulletEnabled val="1"/>
        </dgm:presLayoutVars>
      </dgm:prSet>
      <dgm:spPr/>
    </dgm:pt>
    <dgm:pt modelId="{09503B13-0A4F-4965-81FF-5F030B567BF1}" type="pres">
      <dgm:prSet presAssocID="{E4B3BC22-4E77-4298-A210-940BBF790494}" presName="spaceBetweenRectangles" presStyleCnt="0"/>
      <dgm:spPr/>
    </dgm:pt>
    <dgm:pt modelId="{3D3847A5-A514-452D-8723-34D8612BD91E}" type="pres">
      <dgm:prSet presAssocID="{32C1F6A3-7F2E-4440-9D6E-42C56B5EAC73}" presName="parentLin" presStyleCnt="0"/>
      <dgm:spPr/>
    </dgm:pt>
    <dgm:pt modelId="{16B7BA2C-C0E2-4439-A921-46BEA5843E70}" type="pres">
      <dgm:prSet presAssocID="{32C1F6A3-7F2E-4440-9D6E-42C56B5EAC73}" presName="parentLeftMargin" presStyleLbl="node1" presStyleIdx="1" presStyleCnt="16"/>
      <dgm:spPr/>
    </dgm:pt>
    <dgm:pt modelId="{77470C71-132A-42A3-82B8-B5AB92C94F4F}" type="pres">
      <dgm:prSet presAssocID="{32C1F6A3-7F2E-4440-9D6E-42C56B5EAC73}" presName="parentText" presStyleLbl="node1" presStyleIdx="2" presStyleCnt="16" custScaleX="134163" custScaleY="167354">
        <dgm:presLayoutVars>
          <dgm:chMax val="0"/>
          <dgm:bulletEnabled val="1"/>
        </dgm:presLayoutVars>
      </dgm:prSet>
      <dgm:spPr/>
    </dgm:pt>
    <dgm:pt modelId="{CC0DED8A-2C1A-4A91-BDD9-196F1290DE58}" type="pres">
      <dgm:prSet presAssocID="{32C1F6A3-7F2E-4440-9D6E-42C56B5EAC73}" presName="negativeSpace" presStyleCnt="0"/>
      <dgm:spPr/>
    </dgm:pt>
    <dgm:pt modelId="{9D1752C6-757D-42B0-B432-EF74916C3ED5}" type="pres">
      <dgm:prSet presAssocID="{32C1F6A3-7F2E-4440-9D6E-42C56B5EAC73}" presName="childText" presStyleLbl="conFgAcc1" presStyleIdx="2" presStyleCnt="16" custScaleY="102176">
        <dgm:presLayoutVars>
          <dgm:bulletEnabled val="1"/>
        </dgm:presLayoutVars>
      </dgm:prSet>
      <dgm:spPr/>
    </dgm:pt>
    <dgm:pt modelId="{C0ABF1B3-5822-4B4A-84FB-C8E018524A3E}" type="pres">
      <dgm:prSet presAssocID="{B5101708-1850-40CD-B33A-49772AC773C5}" presName="spaceBetweenRectangles" presStyleCnt="0"/>
      <dgm:spPr/>
    </dgm:pt>
    <dgm:pt modelId="{0A4C2F32-7102-46CE-8A2B-9A1609A26E5B}" type="pres">
      <dgm:prSet presAssocID="{C839305F-13BC-40C3-B1A6-108C69C6BCC7}" presName="parentLin" presStyleCnt="0"/>
      <dgm:spPr/>
    </dgm:pt>
    <dgm:pt modelId="{4BA9A909-E067-453F-BDA0-0ED9D537F12D}" type="pres">
      <dgm:prSet presAssocID="{C839305F-13BC-40C3-B1A6-108C69C6BCC7}" presName="parentLeftMargin" presStyleLbl="node1" presStyleIdx="2" presStyleCnt="16"/>
      <dgm:spPr/>
    </dgm:pt>
    <dgm:pt modelId="{BAB06DE6-3511-4B3C-9993-0FF6831108D6}" type="pres">
      <dgm:prSet presAssocID="{C839305F-13BC-40C3-B1A6-108C69C6BCC7}" presName="parentText" presStyleLbl="node1" presStyleIdx="3" presStyleCnt="16" custScaleX="171586" custScaleY="226145" custLinFactNeighborX="17241" custLinFactNeighborY="-441">
        <dgm:presLayoutVars>
          <dgm:chMax val="0"/>
          <dgm:bulletEnabled val="1"/>
        </dgm:presLayoutVars>
      </dgm:prSet>
      <dgm:spPr/>
    </dgm:pt>
    <dgm:pt modelId="{72615253-B655-457A-9BE5-23EF41F5037E}" type="pres">
      <dgm:prSet presAssocID="{C839305F-13BC-40C3-B1A6-108C69C6BCC7}" presName="negativeSpace" presStyleCnt="0"/>
      <dgm:spPr/>
    </dgm:pt>
    <dgm:pt modelId="{D645C423-5C7A-44C9-B0D9-25E37E10B8F1}" type="pres">
      <dgm:prSet presAssocID="{C839305F-13BC-40C3-B1A6-108C69C6BCC7}" presName="childText" presStyleLbl="conFgAcc1" presStyleIdx="3" presStyleCnt="16">
        <dgm:presLayoutVars>
          <dgm:bulletEnabled val="1"/>
        </dgm:presLayoutVars>
      </dgm:prSet>
      <dgm:spPr/>
    </dgm:pt>
    <dgm:pt modelId="{E65BAA28-5547-4AA4-886C-88E9343ECF74}" type="pres">
      <dgm:prSet presAssocID="{549DD12D-DD2F-4346-87E2-5D12FB68CCDE}" presName="spaceBetweenRectangles" presStyleCnt="0"/>
      <dgm:spPr/>
    </dgm:pt>
    <dgm:pt modelId="{AE27EB29-6173-441A-B378-07F47F8284EC}" type="pres">
      <dgm:prSet presAssocID="{1289E5C7-92DC-434D-800E-0799E350F4B9}" presName="parentLin" presStyleCnt="0"/>
      <dgm:spPr/>
    </dgm:pt>
    <dgm:pt modelId="{6EE9C1EE-0C82-4FD9-B28C-5F709CDA667C}" type="pres">
      <dgm:prSet presAssocID="{1289E5C7-92DC-434D-800E-0799E350F4B9}" presName="parentLeftMargin" presStyleLbl="node1" presStyleIdx="3" presStyleCnt="16"/>
      <dgm:spPr/>
    </dgm:pt>
    <dgm:pt modelId="{2F41D5D2-2294-443B-9083-864E5387415C}" type="pres">
      <dgm:prSet presAssocID="{1289E5C7-92DC-434D-800E-0799E350F4B9}" presName="parentText" presStyleLbl="node1" presStyleIdx="4" presStyleCnt="16" custScaleX="122409" custScaleY="123622">
        <dgm:presLayoutVars>
          <dgm:chMax val="0"/>
          <dgm:bulletEnabled val="1"/>
        </dgm:presLayoutVars>
      </dgm:prSet>
      <dgm:spPr/>
    </dgm:pt>
    <dgm:pt modelId="{C0B44BAA-B144-4452-AE39-75D7FB4B2DA6}" type="pres">
      <dgm:prSet presAssocID="{1289E5C7-92DC-434D-800E-0799E350F4B9}" presName="negativeSpace" presStyleCnt="0"/>
      <dgm:spPr/>
    </dgm:pt>
    <dgm:pt modelId="{8A529D54-C777-4F1B-88A6-8C15B3BB7BCA}" type="pres">
      <dgm:prSet presAssocID="{1289E5C7-92DC-434D-800E-0799E350F4B9}" presName="childText" presStyleLbl="conFgAcc1" presStyleIdx="4" presStyleCnt="16">
        <dgm:presLayoutVars>
          <dgm:bulletEnabled val="1"/>
        </dgm:presLayoutVars>
      </dgm:prSet>
      <dgm:spPr/>
    </dgm:pt>
    <dgm:pt modelId="{AEF2CB10-E35F-4374-AC9C-07424FF957CF}" type="pres">
      <dgm:prSet presAssocID="{AD8E6C51-543F-447D-9E15-36C62310A511}" presName="spaceBetweenRectangles" presStyleCnt="0"/>
      <dgm:spPr/>
    </dgm:pt>
    <dgm:pt modelId="{BA0FF285-A91F-4C09-B84B-3554FA181854}" type="pres">
      <dgm:prSet presAssocID="{366401AC-BBA0-445A-8EAC-3437DC33D81E}" presName="parentLin" presStyleCnt="0"/>
      <dgm:spPr/>
    </dgm:pt>
    <dgm:pt modelId="{BDE14B85-38A5-4F0B-91FD-6D2EE1831690}" type="pres">
      <dgm:prSet presAssocID="{366401AC-BBA0-445A-8EAC-3437DC33D81E}" presName="parentLeftMargin" presStyleLbl="node1" presStyleIdx="4" presStyleCnt="16"/>
      <dgm:spPr/>
    </dgm:pt>
    <dgm:pt modelId="{674903DB-5D62-4CD2-B50D-29CF5407BC60}" type="pres">
      <dgm:prSet presAssocID="{366401AC-BBA0-445A-8EAC-3437DC33D81E}" presName="parentText" presStyleLbl="node1" presStyleIdx="5" presStyleCnt="16" custScaleX="130564" custScaleY="142133">
        <dgm:presLayoutVars>
          <dgm:chMax val="0"/>
          <dgm:bulletEnabled val="1"/>
        </dgm:presLayoutVars>
      </dgm:prSet>
      <dgm:spPr/>
    </dgm:pt>
    <dgm:pt modelId="{3C139D65-69A0-4EBF-9E4E-CC35BF2B12E4}" type="pres">
      <dgm:prSet presAssocID="{366401AC-BBA0-445A-8EAC-3437DC33D81E}" presName="negativeSpace" presStyleCnt="0"/>
      <dgm:spPr/>
    </dgm:pt>
    <dgm:pt modelId="{B7B3B32A-D062-46F9-85EF-0A219DFEF20E}" type="pres">
      <dgm:prSet presAssocID="{366401AC-BBA0-445A-8EAC-3437DC33D81E}" presName="childText" presStyleLbl="conFgAcc1" presStyleIdx="5" presStyleCnt="16">
        <dgm:presLayoutVars>
          <dgm:bulletEnabled val="1"/>
        </dgm:presLayoutVars>
      </dgm:prSet>
      <dgm:spPr/>
    </dgm:pt>
    <dgm:pt modelId="{B02A60F9-9A57-4CFE-B4CA-18E229E829FF}" type="pres">
      <dgm:prSet presAssocID="{8EFB9D37-4298-4294-A8A8-E3843317E3B9}" presName="spaceBetweenRectangles" presStyleCnt="0"/>
      <dgm:spPr/>
    </dgm:pt>
    <dgm:pt modelId="{C2208C51-F785-4991-B4B6-4FBB6BD6CD95}" type="pres">
      <dgm:prSet presAssocID="{0795A8D4-A46B-4318-B35E-F4F1FC1A5431}" presName="parentLin" presStyleCnt="0"/>
      <dgm:spPr/>
    </dgm:pt>
    <dgm:pt modelId="{67E1F8EC-27C9-4A91-8253-AEDFB6E3628D}" type="pres">
      <dgm:prSet presAssocID="{0795A8D4-A46B-4318-B35E-F4F1FC1A5431}" presName="parentLeftMargin" presStyleLbl="node1" presStyleIdx="5" presStyleCnt="16"/>
      <dgm:spPr/>
    </dgm:pt>
    <dgm:pt modelId="{4AEFD830-6B97-45DF-A26C-4C4726ECDC64}" type="pres">
      <dgm:prSet presAssocID="{0795A8D4-A46B-4318-B35E-F4F1FC1A5431}" presName="parentText" presStyleLbl="node1" presStyleIdx="6" presStyleCnt="16" custScaleX="140616" custScaleY="204642">
        <dgm:presLayoutVars>
          <dgm:chMax val="0"/>
          <dgm:bulletEnabled val="1"/>
        </dgm:presLayoutVars>
      </dgm:prSet>
      <dgm:spPr/>
    </dgm:pt>
    <dgm:pt modelId="{52322E29-580F-4BCB-A4E0-0C6C940A4931}" type="pres">
      <dgm:prSet presAssocID="{0795A8D4-A46B-4318-B35E-F4F1FC1A5431}" presName="negativeSpace" presStyleCnt="0"/>
      <dgm:spPr/>
    </dgm:pt>
    <dgm:pt modelId="{8B0A194E-0341-408A-B467-4AFD71D85557}" type="pres">
      <dgm:prSet presAssocID="{0795A8D4-A46B-4318-B35E-F4F1FC1A5431}" presName="childText" presStyleLbl="conFgAcc1" presStyleIdx="6" presStyleCnt="16">
        <dgm:presLayoutVars>
          <dgm:bulletEnabled val="1"/>
        </dgm:presLayoutVars>
      </dgm:prSet>
      <dgm:spPr/>
    </dgm:pt>
    <dgm:pt modelId="{B1D07F11-E11A-45E9-8FE6-337E0E5CD52B}" type="pres">
      <dgm:prSet presAssocID="{C05F2222-7776-45D3-ABD7-FDCAEF7B0EC6}" presName="spaceBetweenRectangles" presStyleCnt="0"/>
      <dgm:spPr/>
    </dgm:pt>
    <dgm:pt modelId="{2CCEDC2B-8A57-46EE-A6C9-CB150950A131}" type="pres">
      <dgm:prSet presAssocID="{AE7EC6F6-6857-4E63-9C23-33E9776D4C24}" presName="parentLin" presStyleCnt="0"/>
      <dgm:spPr/>
    </dgm:pt>
    <dgm:pt modelId="{0D098877-B4B1-465A-9A4B-E672FC8F22D1}" type="pres">
      <dgm:prSet presAssocID="{AE7EC6F6-6857-4E63-9C23-33E9776D4C24}" presName="parentLeftMargin" presStyleLbl="node1" presStyleIdx="6" presStyleCnt="16"/>
      <dgm:spPr/>
    </dgm:pt>
    <dgm:pt modelId="{16F9AB70-17F7-4F81-8148-CAC86C05ED3B}" type="pres">
      <dgm:prSet presAssocID="{AE7EC6F6-6857-4E63-9C23-33E9776D4C24}" presName="parentText" presStyleLbl="node1" presStyleIdx="7" presStyleCnt="16" custScaleX="130564" custScaleY="154149">
        <dgm:presLayoutVars>
          <dgm:chMax val="0"/>
          <dgm:bulletEnabled val="1"/>
        </dgm:presLayoutVars>
      </dgm:prSet>
      <dgm:spPr/>
    </dgm:pt>
    <dgm:pt modelId="{1C39FFE3-7163-4188-9382-26F9731A7D44}" type="pres">
      <dgm:prSet presAssocID="{AE7EC6F6-6857-4E63-9C23-33E9776D4C24}" presName="negativeSpace" presStyleCnt="0"/>
      <dgm:spPr/>
    </dgm:pt>
    <dgm:pt modelId="{E8548845-0EBE-4BF8-9A83-5482BB76B452}" type="pres">
      <dgm:prSet presAssocID="{AE7EC6F6-6857-4E63-9C23-33E9776D4C24}" presName="childText" presStyleLbl="conFgAcc1" presStyleIdx="7" presStyleCnt="16">
        <dgm:presLayoutVars>
          <dgm:bulletEnabled val="1"/>
        </dgm:presLayoutVars>
      </dgm:prSet>
      <dgm:spPr/>
    </dgm:pt>
    <dgm:pt modelId="{16AB8017-D304-41D0-82BF-C195AD6FA263}" type="pres">
      <dgm:prSet presAssocID="{17D7975E-C213-4490-8ED6-B829FD2D6265}" presName="spaceBetweenRectangles" presStyleCnt="0"/>
      <dgm:spPr/>
    </dgm:pt>
    <dgm:pt modelId="{C8EEE485-4219-4FD7-8047-B298A63DDFB2}" type="pres">
      <dgm:prSet presAssocID="{E3CADE30-5B52-426B-BAB0-3FD1F9A84BCD}" presName="parentLin" presStyleCnt="0"/>
      <dgm:spPr/>
    </dgm:pt>
    <dgm:pt modelId="{265216D6-043F-4E92-B0A9-5DA24442E213}" type="pres">
      <dgm:prSet presAssocID="{E3CADE30-5B52-426B-BAB0-3FD1F9A84BCD}" presName="parentLeftMargin" presStyleLbl="node1" presStyleIdx="7" presStyleCnt="16"/>
      <dgm:spPr/>
    </dgm:pt>
    <dgm:pt modelId="{0D9055B4-09C8-4C42-AC6F-FD09F0102B64}" type="pres">
      <dgm:prSet presAssocID="{E3CADE30-5B52-426B-BAB0-3FD1F9A84BCD}" presName="parentText" presStyleLbl="node1" presStyleIdx="8" presStyleCnt="16" custScaleX="106653" custScaleY="174679">
        <dgm:presLayoutVars>
          <dgm:chMax val="0"/>
          <dgm:bulletEnabled val="1"/>
        </dgm:presLayoutVars>
      </dgm:prSet>
      <dgm:spPr/>
    </dgm:pt>
    <dgm:pt modelId="{6BBFCDC8-30BD-41FA-8687-BAFEE233A533}" type="pres">
      <dgm:prSet presAssocID="{E3CADE30-5B52-426B-BAB0-3FD1F9A84BCD}" presName="negativeSpace" presStyleCnt="0"/>
      <dgm:spPr/>
    </dgm:pt>
    <dgm:pt modelId="{C58D9AD3-BB3A-4954-992A-D314BB321664}" type="pres">
      <dgm:prSet presAssocID="{E3CADE30-5B52-426B-BAB0-3FD1F9A84BCD}" presName="childText" presStyleLbl="conFgAcc1" presStyleIdx="8" presStyleCnt="16">
        <dgm:presLayoutVars>
          <dgm:bulletEnabled val="1"/>
        </dgm:presLayoutVars>
      </dgm:prSet>
      <dgm:spPr/>
    </dgm:pt>
    <dgm:pt modelId="{BD3E51D5-A04C-4462-9F5A-46F2A012D2A5}" type="pres">
      <dgm:prSet presAssocID="{580D95ED-9C80-4F59-B870-53624E81E248}" presName="spaceBetweenRectangles" presStyleCnt="0"/>
      <dgm:spPr/>
    </dgm:pt>
    <dgm:pt modelId="{96F6037F-2EB0-4549-A562-F05C3817AD1B}" type="pres">
      <dgm:prSet presAssocID="{7CF3050B-EDF8-4F8E-AB11-62573CEE5685}" presName="parentLin" presStyleCnt="0"/>
      <dgm:spPr/>
    </dgm:pt>
    <dgm:pt modelId="{FAE0A60B-93AE-47A0-9B84-937EA39D5929}" type="pres">
      <dgm:prSet presAssocID="{7CF3050B-EDF8-4F8E-AB11-62573CEE5685}" presName="parentLeftMargin" presStyleLbl="node1" presStyleIdx="8" presStyleCnt="16"/>
      <dgm:spPr/>
    </dgm:pt>
    <dgm:pt modelId="{5DC651C3-996F-4002-95A8-272F7F8A034A}" type="pres">
      <dgm:prSet presAssocID="{7CF3050B-EDF8-4F8E-AB11-62573CEE5685}" presName="parentText" presStyleLbl="node1" presStyleIdx="9" presStyleCnt="16" custScaleX="142857" custScaleY="173094" custLinFactNeighborX="20985" custLinFactNeighborY="23395">
        <dgm:presLayoutVars>
          <dgm:chMax val="0"/>
          <dgm:bulletEnabled val="1"/>
        </dgm:presLayoutVars>
      </dgm:prSet>
      <dgm:spPr/>
    </dgm:pt>
    <dgm:pt modelId="{6C614349-D74B-4AC0-AC58-3B1EA7129BB7}" type="pres">
      <dgm:prSet presAssocID="{7CF3050B-EDF8-4F8E-AB11-62573CEE5685}" presName="negativeSpace" presStyleCnt="0"/>
      <dgm:spPr/>
    </dgm:pt>
    <dgm:pt modelId="{921625DD-5059-4608-8DE5-E5148BDFF135}" type="pres">
      <dgm:prSet presAssocID="{7CF3050B-EDF8-4F8E-AB11-62573CEE5685}" presName="childText" presStyleLbl="conFgAcc1" presStyleIdx="9" presStyleCnt="16">
        <dgm:presLayoutVars>
          <dgm:bulletEnabled val="1"/>
        </dgm:presLayoutVars>
      </dgm:prSet>
      <dgm:spPr/>
    </dgm:pt>
    <dgm:pt modelId="{43FE4EDD-B721-4C99-8220-EDE1B81EEF8E}" type="pres">
      <dgm:prSet presAssocID="{0D338039-AB2D-4ED0-9A6C-EBBDB6121A17}" presName="spaceBetweenRectangles" presStyleCnt="0"/>
      <dgm:spPr/>
    </dgm:pt>
    <dgm:pt modelId="{29DD53AC-1157-469A-83F6-AFE360840CB8}" type="pres">
      <dgm:prSet presAssocID="{81DF5023-009C-4F6B-A18B-471616D3FC4C}" presName="parentLin" presStyleCnt="0"/>
      <dgm:spPr/>
    </dgm:pt>
    <dgm:pt modelId="{3D1483D0-1E7B-4098-B308-C90FA9EC2A45}" type="pres">
      <dgm:prSet presAssocID="{81DF5023-009C-4F6B-A18B-471616D3FC4C}" presName="parentLeftMargin" presStyleLbl="node1" presStyleIdx="9" presStyleCnt="16"/>
      <dgm:spPr/>
    </dgm:pt>
    <dgm:pt modelId="{21602E60-416A-4246-BF40-CA6789F658DE}" type="pres">
      <dgm:prSet presAssocID="{81DF5023-009C-4F6B-A18B-471616D3FC4C}" presName="parentText" presStyleLbl="node1" presStyleIdx="10" presStyleCnt="16" custScaleX="115056" custScaleY="166127">
        <dgm:presLayoutVars>
          <dgm:chMax val="0"/>
          <dgm:bulletEnabled val="1"/>
        </dgm:presLayoutVars>
      </dgm:prSet>
      <dgm:spPr/>
    </dgm:pt>
    <dgm:pt modelId="{901DC4D7-8D6A-4BAD-BA81-92FF61A0B48D}" type="pres">
      <dgm:prSet presAssocID="{81DF5023-009C-4F6B-A18B-471616D3FC4C}" presName="negativeSpace" presStyleCnt="0"/>
      <dgm:spPr/>
    </dgm:pt>
    <dgm:pt modelId="{23AF714D-0840-4078-A038-2C4C79395407}" type="pres">
      <dgm:prSet presAssocID="{81DF5023-009C-4F6B-A18B-471616D3FC4C}" presName="childText" presStyleLbl="conFgAcc1" presStyleIdx="10" presStyleCnt="16">
        <dgm:presLayoutVars>
          <dgm:bulletEnabled val="1"/>
        </dgm:presLayoutVars>
      </dgm:prSet>
      <dgm:spPr/>
    </dgm:pt>
    <dgm:pt modelId="{FF7D33B9-4A10-4901-AE12-EE63B24EED72}" type="pres">
      <dgm:prSet presAssocID="{FB7E8CD4-97D5-475A-B325-781E66920086}" presName="spaceBetweenRectangles" presStyleCnt="0"/>
      <dgm:spPr/>
    </dgm:pt>
    <dgm:pt modelId="{D1D043D3-48B5-48C7-8006-8FABDBA76C9D}" type="pres">
      <dgm:prSet presAssocID="{91916C92-525C-4652-8BF9-86E67FCFF865}" presName="parentLin" presStyleCnt="0"/>
      <dgm:spPr/>
    </dgm:pt>
    <dgm:pt modelId="{6EF6EEEC-0B73-4839-8E4C-030BE7FEBBCB}" type="pres">
      <dgm:prSet presAssocID="{91916C92-525C-4652-8BF9-86E67FCFF865}" presName="parentLeftMargin" presStyleLbl="node1" presStyleIdx="10" presStyleCnt="16"/>
      <dgm:spPr/>
    </dgm:pt>
    <dgm:pt modelId="{0207CCB4-38EC-40B7-B6F2-D8DE3FF15E72}" type="pres">
      <dgm:prSet presAssocID="{91916C92-525C-4652-8BF9-86E67FCFF865}" presName="parentText" presStyleLbl="node1" presStyleIdx="11" presStyleCnt="16" custScaleX="129062" custScaleY="192630">
        <dgm:presLayoutVars>
          <dgm:chMax val="0"/>
          <dgm:bulletEnabled val="1"/>
        </dgm:presLayoutVars>
      </dgm:prSet>
      <dgm:spPr/>
    </dgm:pt>
    <dgm:pt modelId="{3D256D5B-5C21-412C-AB30-24E280F61F97}" type="pres">
      <dgm:prSet presAssocID="{91916C92-525C-4652-8BF9-86E67FCFF865}" presName="negativeSpace" presStyleCnt="0"/>
      <dgm:spPr/>
    </dgm:pt>
    <dgm:pt modelId="{AF98AF73-2707-40F0-93FB-71A19E1DB261}" type="pres">
      <dgm:prSet presAssocID="{91916C92-525C-4652-8BF9-86E67FCFF865}" presName="childText" presStyleLbl="conFgAcc1" presStyleIdx="11" presStyleCnt="16">
        <dgm:presLayoutVars>
          <dgm:bulletEnabled val="1"/>
        </dgm:presLayoutVars>
      </dgm:prSet>
      <dgm:spPr/>
    </dgm:pt>
    <dgm:pt modelId="{48807D06-35C5-4D0E-8B92-420E54A150E6}" type="pres">
      <dgm:prSet presAssocID="{5E227C81-47A5-42A1-B569-ECA626685B1B}" presName="spaceBetweenRectangles" presStyleCnt="0"/>
      <dgm:spPr/>
    </dgm:pt>
    <dgm:pt modelId="{401D55E0-99EF-4018-9230-6E239BCB18F4}" type="pres">
      <dgm:prSet presAssocID="{B7B2313E-6CE6-4F39-BDEF-B7B7939857C1}" presName="parentLin" presStyleCnt="0"/>
      <dgm:spPr/>
    </dgm:pt>
    <dgm:pt modelId="{098435F7-0C2C-4469-893B-FCF6E259A2E0}" type="pres">
      <dgm:prSet presAssocID="{B7B2313E-6CE6-4F39-BDEF-B7B7939857C1}" presName="parentLeftMargin" presStyleLbl="node1" presStyleIdx="11" presStyleCnt="16"/>
      <dgm:spPr/>
    </dgm:pt>
    <dgm:pt modelId="{FA200FB3-791A-4798-B133-4F257D71E069}" type="pres">
      <dgm:prSet presAssocID="{B7B2313E-6CE6-4F39-BDEF-B7B7939857C1}" presName="parentText" presStyleLbl="node1" presStyleIdx="12" presStyleCnt="16" custScaleX="138737" custScaleY="137266">
        <dgm:presLayoutVars>
          <dgm:chMax val="0"/>
          <dgm:bulletEnabled val="1"/>
        </dgm:presLayoutVars>
      </dgm:prSet>
      <dgm:spPr/>
    </dgm:pt>
    <dgm:pt modelId="{C8471C49-2E49-43D9-8665-14D6B0DD01F0}" type="pres">
      <dgm:prSet presAssocID="{B7B2313E-6CE6-4F39-BDEF-B7B7939857C1}" presName="negativeSpace" presStyleCnt="0"/>
      <dgm:spPr/>
    </dgm:pt>
    <dgm:pt modelId="{CAFD5972-285D-41C3-ACDD-7885B3BB8272}" type="pres">
      <dgm:prSet presAssocID="{B7B2313E-6CE6-4F39-BDEF-B7B7939857C1}" presName="childText" presStyleLbl="conFgAcc1" presStyleIdx="12" presStyleCnt="16" custLinFactY="11090" custLinFactNeighborX="-123" custLinFactNeighborY="100000">
        <dgm:presLayoutVars>
          <dgm:bulletEnabled val="1"/>
        </dgm:presLayoutVars>
      </dgm:prSet>
      <dgm:spPr/>
    </dgm:pt>
    <dgm:pt modelId="{677A70AE-3DC8-4BFF-8CE4-EABB8CD0FE73}" type="pres">
      <dgm:prSet presAssocID="{BCC66C49-401F-4D89-91F2-7174D57BF862}" presName="spaceBetweenRectangles" presStyleCnt="0"/>
      <dgm:spPr/>
    </dgm:pt>
    <dgm:pt modelId="{57810136-0979-412D-9CF3-48B9ACC397EF}" type="pres">
      <dgm:prSet presAssocID="{18AD9A78-C7ED-4BFC-BC45-03C71F43CC10}" presName="parentLin" presStyleCnt="0"/>
      <dgm:spPr/>
    </dgm:pt>
    <dgm:pt modelId="{C0BFDA73-DC90-48DB-80D9-2177F67CD769}" type="pres">
      <dgm:prSet presAssocID="{18AD9A78-C7ED-4BFC-BC45-03C71F43CC10}" presName="parentLeftMargin" presStyleLbl="node1" presStyleIdx="12" presStyleCnt="16"/>
      <dgm:spPr/>
    </dgm:pt>
    <dgm:pt modelId="{0B16A54E-8BE7-4E86-B2DC-F046633E0E83}" type="pres">
      <dgm:prSet presAssocID="{18AD9A78-C7ED-4BFC-BC45-03C71F43CC10}" presName="parentText" presStyleLbl="node1" presStyleIdx="13" presStyleCnt="16" custScaleX="123336" custScaleY="199661">
        <dgm:presLayoutVars>
          <dgm:chMax val="0"/>
          <dgm:bulletEnabled val="1"/>
        </dgm:presLayoutVars>
      </dgm:prSet>
      <dgm:spPr/>
    </dgm:pt>
    <dgm:pt modelId="{84CE3598-40CB-4EA2-B74A-0C3E98BD29DE}" type="pres">
      <dgm:prSet presAssocID="{18AD9A78-C7ED-4BFC-BC45-03C71F43CC10}" presName="negativeSpace" presStyleCnt="0"/>
      <dgm:spPr/>
    </dgm:pt>
    <dgm:pt modelId="{AEC89F3E-32DA-4E8D-A9BC-1E425122EA08}" type="pres">
      <dgm:prSet presAssocID="{18AD9A78-C7ED-4BFC-BC45-03C71F43CC10}" presName="childText" presStyleLbl="conFgAcc1" presStyleIdx="13" presStyleCnt="16">
        <dgm:presLayoutVars>
          <dgm:bulletEnabled val="1"/>
        </dgm:presLayoutVars>
      </dgm:prSet>
      <dgm:spPr/>
    </dgm:pt>
    <dgm:pt modelId="{C9C33AF0-BF16-4008-8505-604C167D9898}" type="pres">
      <dgm:prSet presAssocID="{D796EE82-7E81-403E-BA51-BD853A525A20}" presName="spaceBetweenRectangles" presStyleCnt="0"/>
      <dgm:spPr/>
    </dgm:pt>
    <dgm:pt modelId="{55ED9F68-998A-45D6-8820-438DE76E0D44}" type="pres">
      <dgm:prSet presAssocID="{A0371325-6A75-4AAD-8DA1-81BC4196CAA2}" presName="parentLin" presStyleCnt="0"/>
      <dgm:spPr/>
    </dgm:pt>
    <dgm:pt modelId="{0C8E0072-D849-4ABD-923B-77C8AC301B94}" type="pres">
      <dgm:prSet presAssocID="{A0371325-6A75-4AAD-8DA1-81BC4196CAA2}" presName="parentLeftMargin" presStyleLbl="node1" presStyleIdx="13" presStyleCnt="16"/>
      <dgm:spPr/>
    </dgm:pt>
    <dgm:pt modelId="{D610B317-C95E-4814-9D76-0E066D3DCC2D}" type="pres">
      <dgm:prSet presAssocID="{A0371325-6A75-4AAD-8DA1-81BC4196CAA2}" presName="parentText" presStyleLbl="node1" presStyleIdx="14" presStyleCnt="16" custScaleX="119028" custScaleY="164011" custLinFactNeighborX="-4412" custLinFactNeighborY="35568">
        <dgm:presLayoutVars>
          <dgm:chMax val="0"/>
          <dgm:bulletEnabled val="1"/>
        </dgm:presLayoutVars>
      </dgm:prSet>
      <dgm:spPr/>
    </dgm:pt>
    <dgm:pt modelId="{31AEC365-75D4-4FED-BF72-DC520864F03D}" type="pres">
      <dgm:prSet presAssocID="{A0371325-6A75-4AAD-8DA1-81BC4196CAA2}" presName="negativeSpace" presStyleCnt="0"/>
      <dgm:spPr/>
    </dgm:pt>
    <dgm:pt modelId="{451E1D22-B036-4BA9-99BF-A07B89ECDEDF}" type="pres">
      <dgm:prSet presAssocID="{A0371325-6A75-4AAD-8DA1-81BC4196CAA2}" presName="childText" presStyleLbl="conFgAcc1" presStyleIdx="14" presStyleCnt="16">
        <dgm:presLayoutVars>
          <dgm:bulletEnabled val="1"/>
        </dgm:presLayoutVars>
      </dgm:prSet>
      <dgm:spPr/>
    </dgm:pt>
    <dgm:pt modelId="{DFDC149B-11D9-48BB-BED5-4FBBE3B2B74A}" type="pres">
      <dgm:prSet presAssocID="{2D8CE374-FCF6-44CB-A86A-8862F7683EC7}" presName="spaceBetweenRectangles" presStyleCnt="0"/>
      <dgm:spPr/>
    </dgm:pt>
    <dgm:pt modelId="{A475E119-0B38-411D-ACA7-9B21DF9FC741}" type="pres">
      <dgm:prSet presAssocID="{657A295F-9EBF-4F33-8CF8-11181F4AAF81}" presName="parentLin" presStyleCnt="0"/>
      <dgm:spPr/>
    </dgm:pt>
    <dgm:pt modelId="{00491F84-DAF8-47F7-B502-292BB87CDFED}" type="pres">
      <dgm:prSet presAssocID="{657A295F-9EBF-4F33-8CF8-11181F4AAF81}" presName="parentLeftMargin" presStyleLbl="node1" presStyleIdx="14" presStyleCnt="16"/>
      <dgm:spPr/>
    </dgm:pt>
    <dgm:pt modelId="{CCB179CB-2B8C-4E52-B8D7-2C554F30D61A}" type="pres">
      <dgm:prSet presAssocID="{657A295F-9EBF-4F33-8CF8-11181F4AAF81}" presName="parentText" presStyleLbl="node1" presStyleIdx="15" presStyleCnt="16" custScaleY="169333" custLinFactNeighborX="-4412" custLinFactNeighborY="41525">
        <dgm:presLayoutVars>
          <dgm:chMax val="0"/>
          <dgm:bulletEnabled val="1"/>
        </dgm:presLayoutVars>
      </dgm:prSet>
      <dgm:spPr/>
    </dgm:pt>
    <dgm:pt modelId="{D3F6C3A6-418C-4CA7-8B11-9E1761AFEACF}" type="pres">
      <dgm:prSet presAssocID="{657A295F-9EBF-4F33-8CF8-11181F4AAF81}" presName="negativeSpace" presStyleCnt="0"/>
      <dgm:spPr/>
    </dgm:pt>
    <dgm:pt modelId="{D8B48E7B-F101-4A6F-87A9-D5193EBCA3EA}" type="pres">
      <dgm:prSet presAssocID="{657A295F-9EBF-4F33-8CF8-11181F4AAF81}" presName="childText" presStyleLbl="conFgAcc1" presStyleIdx="15" presStyleCnt="16" custScaleY="157546">
        <dgm:presLayoutVars>
          <dgm:bulletEnabled val="1"/>
        </dgm:presLayoutVars>
      </dgm:prSet>
      <dgm:spPr/>
    </dgm:pt>
  </dgm:ptLst>
  <dgm:cxnLst>
    <dgm:cxn modelId="{E80FE904-79BD-4FFA-8933-9AB50F9A2820}" srcId="{2FD81EE9-BA96-4854-B59D-E4384298B1B0}" destId="{A0371325-6A75-4AAD-8DA1-81BC4196CAA2}" srcOrd="14" destOrd="0" parTransId="{70D213B0-E637-40CA-B8B8-DCEEED96737D}" sibTransId="{2D8CE374-FCF6-44CB-A86A-8862F7683EC7}"/>
    <dgm:cxn modelId="{A8D8800A-C797-4657-AF86-D417872E3813}" type="presOf" srcId="{657A295F-9EBF-4F33-8CF8-11181F4AAF81}" destId="{00491F84-DAF8-47F7-B502-292BB87CDFED}" srcOrd="0" destOrd="0" presId="urn:microsoft.com/office/officeart/2005/8/layout/list1"/>
    <dgm:cxn modelId="{62F0540D-7F63-4CA4-88DA-7CF9713B52E4}" type="presOf" srcId="{32C1F6A3-7F2E-4440-9D6E-42C56B5EAC73}" destId="{77470C71-132A-42A3-82B8-B5AB92C94F4F}" srcOrd="1" destOrd="0" presId="urn:microsoft.com/office/officeart/2005/8/layout/list1"/>
    <dgm:cxn modelId="{F5E1910E-5CE5-46BB-8450-306C833614C1}" srcId="{2FD81EE9-BA96-4854-B59D-E4384298B1B0}" destId="{C839305F-13BC-40C3-B1A6-108C69C6BCC7}" srcOrd="3" destOrd="0" parTransId="{6F82E928-BB43-4893-9057-3E5128B9F276}" sibTransId="{549DD12D-DD2F-4346-87E2-5D12FB68CCDE}"/>
    <dgm:cxn modelId="{EA37C917-3284-4B06-9B0D-01974B3A5C73}" type="presOf" srcId="{0795A8D4-A46B-4318-B35E-F4F1FC1A5431}" destId="{4AEFD830-6B97-45DF-A26C-4C4726ECDC64}" srcOrd="1" destOrd="0" presId="urn:microsoft.com/office/officeart/2005/8/layout/list1"/>
    <dgm:cxn modelId="{D27D3F1F-1437-49C8-B5EB-6578C74F3C14}" type="presOf" srcId="{7CF3050B-EDF8-4F8E-AB11-62573CEE5685}" destId="{5DC651C3-996F-4002-95A8-272F7F8A034A}" srcOrd="1" destOrd="0" presId="urn:microsoft.com/office/officeart/2005/8/layout/list1"/>
    <dgm:cxn modelId="{77B46F1F-D011-4901-93DB-91BDF73DFF2D}" type="presOf" srcId="{2FD81EE9-BA96-4854-B59D-E4384298B1B0}" destId="{D87A751E-5AE5-4485-8FB7-73D6C787AB47}" srcOrd="0" destOrd="0" presId="urn:microsoft.com/office/officeart/2005/8/layout/list1"/>
    <dgm:cxn modelId="{09232621-CAE4-46EB-BB25-9CCB77DF4257}" srcId="{2FD81EE9-BA96-4854-B59D-E4384298B1B0}" destId="{61E9205C-9C73-4581-84D8-FA032DBA1F6E}" srcOrd="0" destOrd="0" parTransId="{0471A99A-165A-4F76-A944-7612702BB19D}" sibTransId="{1BFD8374-8564-48E5-A938-44A14FB8A664}"/>
    <dgm:cxn modelId="{958DAC29-6A2C-4A66-9FA8-D818D68AE1B8}" srcId="{2FD81EE9-BA96-4854-B59D-E4384298B1B0}" destId="{0795A8D4-A46B-4318-B35E-F4F1FC1A5431}" srcOrd="6" destOrd="0" parTransId="{D96E2148-9C2E-48B2-BF56-D57E71AF2D2B}" sibTransId="{C05F2222-7776-45D3-ABD7-FDCAEF7B0EC6}"/>
    <dgm:cxn modelId="{9097BF2C-7B4D-4E55-AE35-56E183095BA0}" type="presOf" srcId="{366401AC-BBA0-445A-8EAC-3437DC33D81E}" destId="{BDE14B85-38A5-4F0B-91FD-6D2EE1831690}" srcOrd="0" destOrd="0" presId="urn:microsoft.com/office/officeart/2005/8/layout/list1"/>
    <dgm:cxn modelId="{2DFB502F-EF0E-4512-9D87-ACBFD5A5327B}" type="presOf" srcId="{18AD9A78-C7ED-4BFC-BC45-03C71F43CC10}" destId="{C0BFDA73-DC90-48DB-80D9-2177F67CD769}" srcOrd="0" destOrd="0" presId="urn:microsoft.com/office/officeart/2005/8/layout/list1"/>
    <dgm:cxn modelId="{4E83C42F-71A3-458C-A89E-669AF4BDA525}" type="presOf" srcId="{81DF5023-009C-4F6B-A18B-471616D3FC4C}" destId="{21602E60-416A-4246-BF40-CA6789F658DE}" srcOrd="1" destOrd="0" presId="urn:microsoft.com/office/officeart/2005/8/layout/list1"/>
    <dgm:cxn modelId="{BC49EF34-5940-42E8-85C3-E19384FA53DE}" type="presOf" srcId="{7CF3050B-EDF8-4F8E-AB11-62573CEE5685}" destId="{FAE0A60B-93AE-47A0-9B84-937EA39D5929}" srcOrd="0" destOrd="0" presId="urn:microsoft.com/office/officeart/2005/8/layout/list1"/>
    <dgm:cxn modelId="{56963241-6139-4CA7-AAA5-5ECF97244C71}" type="presOf" srcId="{C839305F-13BC-40C3-B1A6-108C69C6BCC7}" destId="{BAB06DE6-3511-4B3C-9993-0FF6831108D6}" srcOrd="1" destOrd="0" presId="urn:microsoft.com/office/officeart/2005/8/layout/list1"/>
    <dgm:cxn modelId="{2E1E4C64-1FE3-45B0-95B7-82F2539DC394}" type="presOf" srcId="{A0371325-6A75-4AAD-8DA1-81BC4196CAA2}" destId="{0C8E0072-D849-4ABD-923B-77C8AC301B94}" srcOrd="0" destOrd="0" presId="urn:microsoft.com/office/officeart/2005/8/layout/list1"/>
    <dgm:cxn modelId="{1EC73947-D136-4087-A26C-F45E3536749A}" type="presOf" srcId="{91916C92-525C-4652-8BF9-86E67FCFF865}" destId="{6EF6EEEC-0B73-4839-8E4C-030BE7FEBBCB}" srcOrd="0" destOrd="0" presId="urn:microsoft.com/office/officeart/2005/8/layout/list1"/>
    <dgm:cxn modelId="{E487B56F-E3D1-483F-A674-2DF074E0E43C}" type="presOf" srcId="{1289E5C7-92DC-434D-800E-0799E350F4B9}" destId="{2F41D5D2-2294-443B-9083-864E5387415C}" srcOrd="1" destOrd="0" presId="urn:microsoft.com/office/officeart/2005/8/layout/list1"/>
    <dgm:cxn modelId="{2D5E9F51-F2F5-4365-859F-BB65328A80F7}" srcId="{2FD81EE9-BA96-4854-B59D-E4384298B1B0}" destId="{AE7EC6F6-6857-4E63-9C23-33E9776D4C24}" srcOrd="7" destOrd="0" parTransId="{A14016B0-B949-422B-BDA4-F3F084EE5156}" sibTransId="{17D7975E-C213-4490-8ED6-B829FD2D6265}"/>
    <dgm:cxn modelId="{1F52A451-4705-4398-9043-871E48881509}" type="presOf" srcId="{61E9205C-9C73-4581-84D8-FA032DBA1F6E}" destId="{0261BDD2-FDB5-41E6-A0FC-CF166DF579CF}" srcOrd="1" destOrd="0" presId="urn:microsoft.com/office/officeart/2005/8/layout/list1"/>
    <dgm:cxn modelId="{7A153552-3F6C-4A23-831D-0F6C5A473A29}" srcId="{2FD81EE9-BA96-4854-B59D-E4384298B1B0}" destId="{91916C92-525C-4652-8BF9-86E67FCFF865}" srcOrd="11" destOrd="0" parTransId="{084356B0-F5EE-4343-9AC8-31790FF25266}" sibTransId="{5E227C81-47A5-42A1-B569-ECA626685B1B}"/>
    <dgm:cxn modelId="{26345453-8C9D-4085-8EA6-794DD2BD691B}" type="presOf" srcId="{61E9205C-9C73-4581-84D8-FA032DBA1F6E}" destId="{40CEAA7B-9BF5-4561-BA56-0C342602BCC2}" srcOrd="0" destOrd="0" presId="urn:microsoft.com/office/officeart/2005/8/layout/list1"/>
    <dgm:cxn modelId="{85856B74-63D4-4F74-ACB5-0C97C4285F15}" type="presOf" srcId="{1289E5C7-92DC-434D-800E-0799E350F4B9}" destId="{6EE9C1EE-0C82-4FD9-B28C-5F709CDA667C}" srcOrd="0" destOrd="0" presId="urn:microsoft.com/office/officeart/2005/8/layout/list1"/>
    <dgm:cxn modelId="{20D9F374-072C-4DEB-AC24-34A3B80B3841}" type="presOf" srcId="{81DF5023-009C-4F6B-A18B-471616D3FC4C}" destId="{3D1483D0-1E7B-4098-B308-C90FA9EC2A45}" srcOrd="0" destOrd="0" presId="urn:microsoft.com/office/officeart/2005/8/layout/list1"/>
    <dgm:cxn modelId="{1DE45A77-1E61-406A-AF49-3C96FB18C9E9}" type="presOf" srcId="{E3CADE30-5B52-426B-BAB0-3FD1F9A84BCD}" destId="{0D9055B4-09C8-4C42-AC6F-FD09F0102B64}" srcOrd="1" destOrd="0" presId="urn:microsoft.com/office/officeart/2005/8/layout/list1"/>
    <dgm:cxn modelId="{6512E159-87A2-4027-9442-C982388CB23C}" srcId="{2FD81EE9-BA96-4854-B59D-E4384298B1B0}" destId="{366401AC-BBA0-445A-8EAC-3437DC33D81E}" srcOrd="5" destOrd="0" parTransId="{10645CD8-57F0-42E0-BB36-DC12A8F3E42D}" sibTransId="{8EFB9D37-4298-4294-A8A8-E3843317E3B9}"/>
    <dgm:cxn modelId="{42E5495A-DC79-4DA9-87EE-8B13B4999B99}" srcId="{2FD81EE9-BA96-4854-B59D-E4384298B1B0}" destId="{15981612-4ACC-4504-BAB7-CA8ABEBD3E69}" srcOrd="1" destOrd="0" parTransId="{43B5757E-5876-499B-B9CA-D39B491CE38E}" sibTransId="{E4B3BC22-4E77-4298-A210-940BBF790494}"/>
    <dgm:cxn modelId="{E887057C-26D0-4479-9132-CC2D7656DC60}" type="presOf" srcId="{366401AC-BBA0-445A-8EAC-3437DC33D81E}" destId="{674903DB-5D62-4CD2-B50D-29CF5407BC60}" srcOrd="1" destOrd="0" presId="urn:microsoft.com/office/officeart/2005/8/layout/list1"/>
    <dgm:cxn modelId="{37C8307D-F1B3-4225-8777-4635F8EDC40B}" srcId="{2FD81EE9-BA96-4854-B59D-E4384298B1B0}" destId="{1289E5C7-92DC-434D-800E-0799E350F4B9}" srcOrd="4" destOrd="0" parTransId="{70CAE021-7C6C-4B96-9381-227E1A1DA210}" sibTransId="{AD8E6C51-543F-447D-9E15-36C62310A511}"/>
    <dgm:cxn modelId="{7A5FC681-5062-419C-8804-5649EFB76516}" srcId="{2FD81EE9-BA96-4854-B59D-E4384298B1B0}" destId="{18AD9A78-C7ED-4BFC-BC45-03C71F43CC10}" srcOrd="13" destOrd="0" parTransId="{960D0FD8-4F91-414F-931B-D2F34376F011}" sibTransId="{D796EE82-7E81-403E-BA51-BD853A525A20}"/>
    <dgm:cxn modelId="{32610F8F-17D2-44F5-80D8-8691008A3C3E}" type="presOf" srcId="{15981612-4ACC-4504-BAB7-CA8ABEBD3E69}" destId="{D8CE571E-B78A-416C-B902-7AB74DED08D9}" srcOrd="0" destOrd="0" presId="urn:microsoft.com/office/officeart/2005/8/layout/list1"/>
    <dgm:cxn modelId="{0BC7AD9C-E4BD-47EE-8FA7-3B9C3530D7BB}" type="presOf" srcId="{B7B2313E-6CE6-4F39-BDEF-B7B7939857C1}" destId="{FA200FB3-791A-4798-B133-4F257D71E069}" srcOrd="1" destOrd="0" presId="urn:microsoft.com/office/officeart/2005/8/layout/list1"/>
    <dgm:cxn modelId="{3B41D0A0-2117-4BED-8DAE-FFF4E9F202D9}" type="presOf" srcId="{32C1F6A3-7F2E-4440-9D6E-42C56B5EAC73}" destId="{16B7BA2C-C0E2-4439-A921-46BEA5843E70}" srcOrd="0" destOrd="0" presId="urn:microsoft.com/office/officeart/2005/8/layout/list1"/>
    <dgm:cxn modelId="{277A02A2-1299-484F-A297-B4506CE808FF}" type="presOf" srcId="{18AD9A78-C7ED-4BFC-BC45-03C71F43CC10}" destId="{0B16A54E-8BE7-4E86-B2DC-F046633E0E83}" srcOrd="1" destOrd="0" presId="urn:microsoft.com/office/officeart/2005/8/layout/list1"/>
    <dgm:cxn modelId="{518ED4A2-6BA9-421B-96AF-157EBB57820B}" srcId="{2FD81EE9-BA96-4854-B59D-E4384298B1B0}" destId="{81DF5023-009C-4F6B-A18B-471616D3FC4C}" srcOrd="10" destOrd="0" parTransId="{257658C2-B428-45A4-8539-83BA2FACFB05}" sibTransId="{FB7E8CD4-97D5-475A-B325-781E66920086}"/>
    <dgm:cxn modelId="{894622A7-0B57-45AF-81E2-12FA45D1C397}" type="presOf" srcId="{C839305F-13BC-40C3-B1A6-108C69C6BCC7}" destId="{4BA9A909-E067-453F-BDA0-0ED9D537F12D}" srcOrd="0" destOrd="0" presId="urn:microsoft.com/office/officeart/2005/8/layout/list1"/>
    <dgm:cxn modelId="{8D75DDAA-5F72-4F38-A802-3F6E6929CF1C}" type="presOf" srcId="{E3CADE30-5B52-426B-BAB0-3FD1F9A84BCD}" destId="{265216D6-043F-4E92-B0A9-5DA24442E213}" srcOrd="0" destOrd="0" presId="urn:microsoft.com/office/officeart/2005/8/layout/list1"/>
    <dgm:cxn modelId="{12E7E5B2-8C70-48DE-B5BD-CF3D8BBA48F0}" type="presOf" srcId="{A0371325-6A75-4AAD-8DA1-81BC4196CAA2}" destId="{D610B317-C95E-4814-9D76-0E066D3DCC2D}" srcOrd="1" destOrd="0" presId="urn:microsoft.com/office/officeart/2005/8/layout/list1"/>
    <dgm:cxn modelId="{DFEF9DB3-ABF4-4054-87CE-62DAC10DEE6D}" srcId="{2FD81EE9-BA96-4854-B59D-E4384298B1B0}" destId="{7CF3050B-EDF8-4F8E-AB11-62573CEE5685}" srcOrd="9" destOrd="0" parTransId="{56A5360F-84B3-42A8-969D-0257D3AB9CC0}" sibTransId="{0D338039-AB2D-4ED0-9A6C-EBBDB6121A17}"/>
    <dgm:cxn modelId="{7A10C9B4-9FFF-47B3-8367-91B4C92D2ADC}" type="presOf" srcId="{0795A8D4-A46B-4318-B35E-F4F1FC1A5431}" destId="{67E1F8EC-27C9-4A91-8253-AEDFB6E3628D}" srcOrd="0" destOrd="0" presId="urn:microsoft.com/office/officeart/2005/8/layout/list1"/>
    <dgm:cxn modelId="{229834BF-FB55-482F-A2F9-8D4E4E4C3C20}" type="presOf" srcId="{91916C92-525C-4652-8BF9-86E67FCFF865}" destId="{0207CCB4-38EC-40B7-B6F2-D8DE3FF15E72}" srcOrd="1" destOrd="0" presId="urn:microsoft.com/office/officeart/2005/8/layout/list1"/>
    <dgm:cxn modelId="{C3F508C5-AFD4-48B1-87DE-22CC262B5FA5}" srcId="{2FD81EE9-BA96-4854-B59D-E4384298B1B0}" destId="{32C1F6A3-7F2E-4440-9D6E-42C56B5EAC73}" srcOrd="2" destOrd="0" parTransId="{7F8FC946-416E-41EF-AB93-7F031620D5A7}" sibTransId="{B5101708-1850-40CD-B33A-49772AC773C5}"/>
    <dgm:cxn modelId="{C007B5CD-6062-48A4-B989-0C1E6A76B84C}" srcId="{2FD81EE9-BA96-4854-B59D-E4384298B1B0}" destId="{E3CADE30-5B52-426B-BAB0-3FD1F9A84BCD}" srcOrd="8" destOrd="0" parTransId="{49C66D17-54FB-4486-9114-6E6D5933C696}" sibTransId="{580D95ED-9C80-4F59-B870-53624E81E248}"/>
    <dgm:cxn modelId="{D985F4D0-4968-4315-8BD9-B76EF1F08F15}" srcId="{2FD81EE9-BA96-4854-B59D-E4384298B1B0}" destId="{B7B2313E-6CE6-4F39-BDEF-B7B7939857C1}" srcOrd="12" destOrd="0" parTransId="{95B42310-5EAA-4D8B-A86A-FB1EC796DA54}" sibTransId="{BCC66C49-401F-4D89-91F2-7174D57BF862}"/>
    <dgm:cxn modelId="{3C53E7DA-054D-4D66-8691-59E2F5B25DBF}" srcId="{2FD81EE9-BA96-4854-B59D-E4384298B1B0}" destId="{657A295F-9EBF-4F33-8CF8-11181F4AAF81}" srcOrd="15" destOrd="0" parTransId="{2E153429-9309-458C-A99A-138A39F6D382}" sibTransId="{AE0D8047-F6A9-4851-9F6C-DD2509AF52C1}"/>
    <dgm:cxn modelId="{F7B93BE2-0A06-43B2-B061-8C0730ED7B4D}" type="presOf" srcId="{B7B2313E-6CE6-4F39-BDEF-B7B7939857C1}" destId="{098435F7-0C2C-4469-893B-FCF6E259A2E0}" srcOrd="0" destOrd="0" presId="urn:microsoft.com/office/officeart/2005/8/layout/list1"/>
    <dgm:cxn modelId="{F24C71F2-F16C-42E8-AEEB-DE66D105912C}" type="presOf" srcId="{AE7EC6F6-6857-4E63-9C23-33E9776D4C24}" destId="{16F9AB70-17F7-4F81-8148-CAC86C05ED3B}" srcOrd="1" destOrd="0" presId="urn:microsoft.com/office/officeart/2005/8/layout/list1"/>
    <dgm:cxn modelId="{34F32EF4-5675-4239-BA15-20937C92472E}" type="presOf" srcId="{AE7EC6F6-6857-4E63-9C23-33E9776D4C24}" destId="{0D098877-B4B1-465A-9A4B-E672FC8F22D1}" srcOrd="0" destOrd="0" presId="urn:microsoft.com/office/officeart/2005/8/layout/list1"/>
    <dgm:cxn modelId="{A2295AFE-DE60-4DE6-B703-68B6361E46CC}" type="presOf" srcId="{15981612-4ACC-4504-BAB7-CA8ABEBD3E69}" destId="{4DD44E89-6043-4ADA-81B6-393FA386725C}" srcOrd="1" destOrd="0" presId="urn:microsoft.com/office/officeart/2005/8/layout/list1"/>
    <dgm:cxn modelId="{62974BFF-471E-469B-BECB-5D847BD63957}" type="presOf" srcId="{657A295F-9EBF-4F33-8CF8-11181F4AAF81}" destId="{CCB179CB-2B8C-4E52-B8D7-2C554F30D61A}" srcOrd="1" destOrd="0" presId="urn:microsoft.com/office/officeart/2005/8/layout/list1"/>
    <dgm:cxn modelId="{C1790344-CAA9-4C1C-9A63-63329D0F0B7E}" type="presParOf" srcId="{D87A751E-5AE5-4485-8FB7-73D6C787AB47}" destId="{182012FF-01E3-4DC3-AA16-4CAF19A3D5F3}" srcOrd="0" destOrd="0" presId="urn:microsoft.com/office/officeart/2005/8/layout/list1"/>
    <dgm:cxn modelId="{CDD8B962-F087-44A4-B7D9-6CEE9FD42D60}" type="presParOf" srcId="{182012FF-01E3-4DC3-AA16-4CAF19A3D5F3}" destId="{40CEAA7B-9BF5-4561-BA56-0C342602BCC2}" srcOrd="0" destOrd="0" presId="urn:microsoft.com/office/officeart/2005/8/layout/list1"/>
    <dgm:cxn modelId="{88343FE6-759D-4BF4-85B0-3B2A105886CA}" type="presParOf" srcId="{182012FF-01E3-4DC3-AA16-4CAF19A3D5F3}" destId="{0261BDD2-FDB5-41E6-A0FC-CF166DF579CF}" srcOrd="1" destOrd="0" presId="urn:microsoft.com/office/officeart/2005/8/layout/list1"/>
    <dgm:cxn modelId="{6C953589-B8F7-4303-BEBF-E7FA8EF140A7}" type="presParOf" srcId="{D87A751E-5AE5-4485-8FB7-73D6C787AB47}" destId="{FF358B59-43C0-49B2-A4D4-13883FB22144}" srcOrd="1" destOrd="0" presId="urn:microsoft.com/office/officeart/2005/8/layout/list1"/>
    <dgm:cxn modelId="{99B4EE86-2046-4CBE-983F-03507A16D173}" type="presParOf" srcId="{D87A751E-5AE5-4485-8FB7-73D6C787AB47}" destId="{17462EEF-6200-4D2C-9D52-AD1BABDF1B81}" srcOrd="2" destOrd="0" presId="urn:microsoft.com/office/officeart/2005/8/layout/list1"/>
    <dgm:cxn modelId="{0E4200AF-7252-4063-BEC1-E80269FAFCDB}" type="presParOf" srcId="{D87A751E-5AE5-4485-8FB7-73D6C787AB47}" destId="{D5FE6BEC-CECD-4A9F-B259-55A1E0D565D3}" srcOrd="3" destOrd="0" presId="urn:microsoft.com/office/officeart/2005/8/layout/list1"/>
    <dgm:cxn modelId="{AF34C72D-D249-4C92-80C4-C662CA809799}" type="presParOf" srcId="{D87A751E-5AE5-4485-8FB7-73D6C787AB47}" destId="{A86939AE-0A9F-40A3-94FF-7CE2EE5EF298}" srcOrd="4" destOrd="0" presId="urn:microsoft.com/office/officeart/2005/8/layout/list1"/>
    <dgm:cxn modelId="{DA60A39E-8D28-44D0-8468-B87914CEBE6B}" type="presParOf" srcId="{A86939AE-0A9F-40A3-94FF-7CE2EE5EF298}" destId="{D8CE571E-B78A-416C-B902-7AB74DED08D9}" srcOrd="0" destOrd="0" presId="urn:microsoft.com/office/officeart/2005/8/layout/list1"/>
    <dgm:cxn modelId="{AB06F31C-FB44-4C59-B4D4-7422D485F10F}" type="presParOf" srcId="{A86939AE-0A9F-40A3-94FF-7CE2EE5EF298}" destId="{4DD44E89-6043-4ADA-81B6-393FA386725C}" srcOrd="1" destOrd="0" presId="urn:microsoft.com/office/officeart/2005/8/layout/list1"/>
    <dgm:cxn modelId="{DBD27DA9-A297-4D10-94FE-E223CC59611B}" type="presParOf" srcId="{D87A751E-5AE5-4485-8FB7-73D6C787AB47}" destId="{131DCA9E-D17B-419A-B545-51F35D3D5265}" srcOrd="5" destOrd="0" presId="urn:microsoft.com/office/officeart/2005/8/layout/list1"/>
    <dgm:cxn modelId="{6D4892DC-D343-40CF-B230-D3E36A5BF3B9}" type="presParOf" srcId="{D87A751E-5AE5-4485-8FB7-73D6C787AB47}" destId="{B6812DD5-3FD0-4DF5-BE4A-EED381B981BD}" srcOrd="6" destOrd="0" presId="urn:microsoft.com/office/officeart/2005/8/layout/list1"/>
    <dgm:cxn modelId="{18965208-5988-4EC5-9ED4-83020F260737}" type="presParOf" srcId="{D87A751E-5AE5-4485-8FB7-73D6C787AB47}" destId="{09503B13-0A4F-4965-81FF-5F030B567BF1}" srcOrd="7" destOrd="0" presId="urn:microsoft.com/office/officeart/2005/8/layout/list1"/>
    <dgm:cxn modelId="{3D418165-FCF8-49C4-A752-39654C7F04CD}" type="presParOf" srcId="{D87A751E-5AE5-4485-8FB7-73D6C787AB47}" destId="{3D3847A5-A514-452D-8723-34D8612BD91E}" srcOrd="8" destOrd="0" presId="urn:microsoft.com/office/officeart/2005/8/layout/list1"/>
    <dgm:cxn modelId="{60F395D2-9B65-4019-B939-9BBD67CADB7E}" type="presParOf" srcId="{3D3847A5-A514-452D-8723-34D8612BD91E}" destId="{16B7BA2C-C0E2-4439-A921-46BEA5843E70}" srcOrd="0" destOrd="0" presId="urn:microsoft.com/office/officeart/2005/8/layout/list1"/>
    <dgm:cxn modelId="{E21174EA-0C8A-4F72-9697-EA1D070082A1}" type="presParOf" srcId="{3D3847A5-A514-452D-8723-34D8612BD91E}" destId="{77470C71-132A-42A3-82B8-B5AB92C94F4F}" srcOrd="1" destOrd="0" presId="urn:microsoft.com/office/officeart/2005/8/layout/list1"/>
    <dgm:cxn modelId="{6069060B-4E62-49EC-8BF8-71E9D541F6A5}" type="presParOf" srcId="{D87A751E-5AE5-4485-8FB7-73D6C787AB47}" destId="{CC0DED8A-2C1A-4A91-BDD9-196F1290DE58}" srcOrd="9" destOrd="0" presId="urn:microsoft.com/office/officeart/2005/8/layout/list1"/>
    <dgm:cxn modelId="{7A196F81-95D5-4E07-BA52-1FC8382DFC9F}" type="presParOf" srcId="{D87A751E-5AE5-4485-8FB7-73D6C787AB47}" destId="{9D1752C6-757D-42B0-B432-EF74916C3ED5}" srcOrd="10" destOrd="0" presId="urn:microsoft.com/office/officeart/2005/8/layout/list1"/>
    <dgm:cxn modelId="{2E675541-2AA4-4A4F-9FA4-39A7B5782781}" type="presParOf" srcId="{D87A751E-5AE5-4485-8FB7-73D6C787AB47}" destId="{C0ABF1B3-5822-4B4A-84FB-C8E018524A3E}" srcOrd="11" destOrd="0" presId="urn:microsoft.com/office/officeart/2005/8/layout/list1"/>
    <dgm:cxn modelId="{4B280431-54B5-4032-94C7-48F917BCEEF0}" type="presParOf" srcId="{D87A751E-5AE5-4485-8FB7-73D6C787AB47}" destId="{0A4C2F32-7102-46CE-8A2B-9A1609A26E5B}" srcOrd="12" destOrd="0" presId="urn:microsoft.com/office/officeart/2005/8/layout/list1"/>
    <dgm:cxn modelId="{78B75C32-359D-421E-AAF1-F06FF3C6194F}" type="presParOf" srcId="{0A4C2F32-7102-46CE-8A2B-9A1609A26E5B}" destId="{4BA9A909-E067-453F-BDA0-0ED9D537F12D}" srcOrd="0" destOrd="0" presId="urn:microsoft.com/office/officeart/2005/8/layout/list1"/>
    <dgm:cxn modelId="{287B86B1-6372-4367-BC15-5FF4B65DDB09}" type="presParOf" srcId="{0A4C2F32-7102-46CE-8A2B-9A1609A26E5B}" destId="{BAB06DE6-3511-4B3C-9993-0FF6831108D6}" srcOrd="1" destOrd="0" presId="urn:microsoft.com/office/officeart/2005/8/layout/list1"/>
    <dgm:cxn modelId="{61474654-A8F0-43FE-BDBF-0E267A0DB197}" type="presParOf" srcId="{D87A751E-5AE5-4485-8FB7-73D6C787AB47}" destId="{72615253-B655-457A-9BE5-23EF41F5037E}" srcOrd="13" destOrd="0" presId="urn:microsoft.com/office/officeart/2005/8/layout/list1"/>
    <dgm:cxn modelId="{4768938D-F77E-4878-8979-94A9596CF003}" type="presParOf" srcId="{D87A751E-5AE5-4485-8FB7-73D6C787AB47}" destId="{D645C423-5C7A-44C9-B0D9-25E37E10B8F1}" srcOrd="14" destOrd="0" presId="urn:microsoft.com/office/officeart/2005/8/layout/list1"/>
    <dgm:cxn modelId="{895DCEA0-D47B-4448-8457-184D6FDC7632}" type="presParOf" srcId="{D87A751E-5AE5-4485-8FB7-73D6C787AB47}" destId="{E65BAA28-5547-4AA4-886C-88E9343ECF74}" srcOrd="15" destOrd="0" presId="urn:microsoft.com/office/officeart/2005/8/layout/list1"/>
    <dgm:cxn modelId="{A1A97D53-C895-4573-A741-CB1EB337FE03}" type="presParOf" srcId="{D87A751E-5AE5-4485-8FB7-73D6C787AB47}" destId="{AE27EB29-6173-441A-B378-07F47F8284EC}" srcOrd="16" destOrd="0" presId="urn:microsoft.com/office/officeart/2005/8/layout/list1"/>
    <dgm:cxn modelId="{3687067E-28E5-4EC0-A454-9474C7E4EA4F}" type="presParOf" srcId="{AE27EB29-6173-441A-B378-07F47F8284EC}" destId="{6EE9C1EE-0C82-4FD9-B28C-5F709CDA667C}" srcOrd="0" destOrd="0" presId="urn:microsoft.com/office/officeart/2005/8/layout/list1"/>
    <dgm:cxn modelId="{88DA02EB-B231-4A57-BAB8-5CB43099F999}" type="presParOf" srcId="{AE27EB29-6173-441A-B378-07F47F8284EC}" destId="{2F41D5D2-2294-443B-9083-864E5387415C}" srcOrd="1" destOrd="0" presId="urn:microsoft.com/office/officeart/2005/8/layout/list1"/>
    <dgm:cxn modelId="{B3883145-E5FB-4851-B7EF-418155BA7F41}" type="presParOf" srcId="{D87A751E-5AE5-4485-8FB7-73D6C787AB47}" destId="{C0B44BAA-B144-4452-AE39-75D7FB4B2DA6}" srcOrd="17" destOrd="0" presId="urn:microsoft.com/office/officeart/2005/8/layout/list1"/>
    <dgm:cxn modelId="{69433990-10AF-4AEE-89E0-531BE95731C6}" type="presParOf" srcId="{D87A751E-5AE5-4485-8FB7-73D6C787AB47}" destId="{8A529D54-C777-4F1B-88A6-8C15B3BB7BCA}" srcOrd="18" destOrd="0" presId="urn:microsoft.com/office/officeart/2005/8/layout/list1"/>
    <dgm:cxn modelId="{C7AD0795-60E9-427B-A4F2-5A4CF1BC11F7}" type="presParOf" srcId="{D87A751E-5AE5-4485-8FB7-73D6C787AB47}" destId="{AEF2CB10-E35F-4374-AC9C-07424FF957CF}" srcOrd="19" destOrd="0" presId="urn:microsoft.com/office/officeart/2005/8/layout/list1"/>
    <dgm:cxn modelId="{3711BBF0-8323-4731-8970-11E5A6DEB58F}" type="presParOf" srcId="{D87A751E-5AE5-4485-8FB7-73D6C787AB47}" destId="{BA0FF285-A91F-4C09-B84B-3554FA181854}" srcOrd="20" destOrd="0" presId="urn:microsoft.com/office/officeart/2005/8/layout/list1"/>
    <dgm:cxn modelId="{B8B094D2-27C9-4949-A07B-4C7EFCA104F3}" type="presParOf" srcId="{BA0FF285-A91F-4C09-B84B-3554FA181854}" destId="{BDE14B85-38A5-4F0B-91FD-6D2EE1831690}" srcOrd="0" destOrd="0" presId="urn:microsoft.com/office/officeart/2005/8/layout/list1"/>
    <dgm:cxn modelId="{F9765AB4-64BF-4856-A5CF-C6758D7FA7AC}" type="presParOf" srcId="{BA0FF285-A91F-4C09-B84B-3554FA181854}" destId="{674903DB-5D62-4CD2-B50D-29CF5407BC60}" srcOrd="1" destOrd="0" presId="urn:microsoft.com/office/officeart/2005/8/layout/list1"/>
    <dgm:cxn modelId="{A9511F90-63D3-4585-9CA3-4E867637FD53}" type="presParOf" srcId="{D87A751E-5AE5-4485-8FB7-73D6C787AB47}" destId="{3C139D65-69A0-4EBF-9E4E-CC35BF2B12E4}" srcOrd="21" destOrd="0" presId="urn:microsoft.com/office/officeart/2005/8/layout/list1"/>
    <dgm:cxn modelId="{9378E44C-09CB-4670-9FF9-1CE20C6E03FD}" type="presParOf" srcId="{D87A751E-5AE5-4485-8FB7-73D6C787AB47}" destId="{B7B3B32A-D062-46F9-85EF-0A219DFEF20E}" srcOrd="22" destOrd="0" presId="urn:microsoft.com/office/officeart/2005/8/layout/list1"/>
    <dgm:cxn modelId="{6FFC7727-70BB-403F-B6C0-F4547C3E36E0}" type="presParOf" srcId="{D87A751E-5AE5-4485-8FB7-73D6C787AB47}" destId="{B02A60F9-9A57-4CFE-B4CA-18E229E829FF}" srcOrd="23" destOrd="0" presId="urn:microsoft.com/office/officeart/2005/8/layout/list1"/>
    <dgm:cxn modelId="{10EEAA15-8D60-44FC-9123-FD140956CEC9}" type="presParOf" srcId="{D87A751E-5AE5-4485-8FB7-73D6C787AB47}" destId="{C2208C51-F785-4991-B4B6-4FBB6BD6CD95}" srcOrd="24" destOrd="0" presId="urn:microsoft.com/office/officeart/2005/8/layout/list1"/>
    <dgm:cxn modelId="{EC32791C-E3F7-470C-86E0-9C79EFBDEB05}" type="presParOf" srcId="{C2208C51-F785-4991-B4B6-4FBB6BD6CD95}" destId="{67E1F8EC-27C9-4A91-8253-AEDFB6E3628D}" srcOrd="0" destOrd="0" presId="urn:microsoft.com/office/officeart/2005/8/layout/list1"/>
    <dgm:cxn modelId="{633262F7-E50C-43E4-A427-3E44EF561AE6}" type="presParOf" srcId="{C2208C51-F785-4991-B4B6-4FBB6BD6CD95}" destId="{4AEFD830-6B97-45DF-A26C-4C4726ECDC64}" srcOrd="1" destOrd="0" presId="urn:microsoft.com/office/officeart/2005/8/layout/list1"/>
    <dgm:cxn modelId="{4FCFB29B-7A21-4B81-8115-CE6971312C05}" type="presParOf" srcId="{D87A751E-5AE5-4485-8FB7-73D6C787AB47}" destId="{52322E29-580F-4BCB-A4E0-0C6C940A4931}" srcOrd="25" destOrd="0" presId="urn:microsoft.com/office/officeart/2005/8/layout/list1"/>
    <dgm:cxn modelId="{B4A299E1-AA20-4D9C-BB2B-74F04219091C}" type="presParOf" srcId="{D87A751E-5AE5-4485-8FB7-73D6C787AB47}" destId="{8B0A194E-0341-408A-B467-4AFD71D85557}" srcOrd="26" destOrd="0" presId="urn:microsoft.com/office/officeart/2005/8/layout/list1"/>
    <dgm:cxn modelId="{F523CC90-9D06-4118-8557-BBD69EE3090B}" type="presParOf" srcId="{D87A751E-5AE5-4485-8FB7-73D6C787AB47}" destId="{B1D07F11-E11A-45E9-8FE6-337E0E5CD52B}" srcOrd="27" destOrd="0" presId="urn:microsoft.com/office/officeart/2005/8/layout/list1"/>
    <dgm:cxn modelId="{5A7C92C8-2AF7-4214-99E0-FF7F7EA2F805}" type="presParOf" srcId="{D87A751E-5AE5-4485-8FB7-73D6C787AB47}" destId="{2CCEDC2B-8A57-46EE-A6C9-CB150950A131}" srcOrd="28" destOrd="0" presId="urn:microsoft.com/office/officeart/2005/8/layout/list1"/>
    <dgm:cxn modelId="{602277E6-4379-4D1A-9506-F775A09FE7F9}" type="presParOf" srcId="{2CCEDC2B-8A57-46EE-A6C9-CB150950A131}" destId="{0D098877-B4B1-465A-9A4B-E672FC8F22D1}" srcOrd="0" destOrd="0" presId="urn:microsoft.com/office/officeart/2005/8/layout/list1"/>
    <dgm:cxn modelId="{3473B410-0885-4391-81EC-BCE2DC25356A}" type="presParOf" srcId="{2CCEDC2B-8A57-46EE-A6C9-CB150950A131}" destId="{16F9AB70-17F7-4F81-8148-CAC86C05ED3B}" srcOrd="1" destOrd="0" presId="urn:microsoft.com/office/officeart/2005/8/layout/list1"/>
    <dgm:cxn modelId="{8F47B319-AF66-40C8-99D5-0F6C7BF9DA47}" type="presParOf" srcId="{D87A751E-5AE5-4485-8FB7-73D6C787AB47}" destId="{1C39FFE3-7163-4188-9382-26F9731A7D44}" srcOrd="29" destOrd="0" presId="urn:microsoft.com/office/officeart/2005/8/layout/list1"/>
    <dgm:cxn modelId="{B76097BC-3F98-4BAB-BE29-9CCDB7D3744C}" type="presParOf" srcId="{D87A751E-5AE5-4485-8FB7-73D6C787AB47}" destId="{E8548845-0EBE-4BF8-9A83-5482BB76B452}" srcOrd="30" destOrd="0" presId="urn:microsoft.com/office/officeart/2005/8/layout/list1"/>
    <dgm:cxn modelId="{78DC5D11-4B54-48CF-96BC-69FB65633BDC}" type="presParOf" srcId="{D87A751E-5AE5-4485-8FB7-73D6C787AB47}" destId="{16AB8017-D304-41D0-82BF-C195AD6FA263}" srcOrd="31" destOrd="0" presId="urn:microsoft.com/office/officeart/2005/8/layout/list1"/>
    <dgm:cxn modelId="{A00C06A7-C299-4396-974A-A318BD49B8FB}" type="presParOf" srcId="{D87A751E-5AE5-4485-8FB7-73D6C787AB47}" destId="{C8EEE485-4219-4FD7-8047-B298A63DDFB2}" srcOrd="32" destOrd="0" presId="urn:microsoft.com/office/officeart/2005/8/layout/list1"/>
    <dgm:cxn modelId="{EFF05944-89C4-485D-B9EA-5825F1D4EA8E}" type="presParOf" srcId="{C8EEE485-4219-4FD7-8047-B298A63DDFB2}" destId="{265216D6-043F-4E92-B0A9-5DA24442E213}" srcOrd="0" destOrd="0" presId="urn:microsoft.com/office/officeart/2005/8/layout/list1"/>
    <dgm:cxn modelId="{980D4F3F-EB6D-4BB7-B8AA-5512D72167FE}" type="presParOf" srcId="{C8EEE485-4219-4FD7-8047-B298A63DDFB2}" destId="{0D9055B4-09C8-4C42-AC6F-FD09F0102B64}" srcOrd="1" destOrd="0" presId="urn:microsoft.com/office/officeart/2005/8/layout/list1"/>
    <dgm:cxn modelId="{B856D9D8-829C-4085-8367-359D1C0601F3}" type="presParOf" srcId="{D87A751E-5AE5-4485-8FB7-73D6C787AB47}" destId="{6BBFCDC8-30BD-41FA-8687-BAFEE233A533}" srcOrd="33" destOrd="0" presId="urn:microsoft.com/office/officeart/2005/8/layout/list1"/>
    <dgm:cxn modelId="{027784D9-A186-44E1-9EEF-CD26B74C17D6}" type="presParOf" srcId="{D87A751E-5AE5-4485-8FB7-73D6C787AB47}" destId="{C58D9AD3-BB3A-4954-992A-D314BB321664}" srcOrd="34" destOrd="0" presId="urn:microsoft.com/office/officeart/2005/8/layout/list1"/>
    <dgm:cxn modelId="{BF0E5751-17CB-412C-BC84-F5D9A08482B5}" type="presParOf" srcId="{D87A751E-5AE5-4485-8FB7-73D6C787AB47}" destId="{BD3E51D5-A04C-4462-9F5A-46F2A012D2A5}" srcOrd="35" destOrd="0" presId="urn:microsoft.com/office/officeart/2005/8/layout/list1"/>
    <dgm:cxn modelId="{881F4121-CDF5-4BF1-8106-ABCE8A684E8C}" type="presParOf" srcId="{D87A751E-5AE5-4485-8FB7-73D6C787AB47}" destId="{96F6037F-2EB0-4549-A562-F05C3817AD1B}" srcOrd="36" destOrd="0" presId="urn:microsoft.com/office/officeart/2005/8/layout/list1"/>
    <dgm:cxn modelId="{BD968817-BB16-4B83-A03D-331B2ACF71FC}" type="presParOf" srcId="{96F6037F-2EB0-4549-A562-F05C3817AD1B}" destId="{FAE0A60B-93AE-47A0-9B84-937EA39D5929}" srcOrd="0" destOrd="0" presId="urn:microsoft.com/office/officeart/2005/8/layout/list1"/>
    <dgm:cxn modelId="{077787DE-F3C4-40A8-80D4-D3E84D35D092}" type="presParOf" srcId="{96F6037F-2EB0-4549-A562-F05C3817AD1B}" destId="{5DC651C3-996F-4002-95A8-272F7F8A034A}" srcOrd="1" destOrd="0" presId="urn:microsoft.com/office/officeart/2005/8/layout/list1"/>
    <dgm:cxn modelId="{BD23B3D0-34F3-4A2F-A93B-8DDF2C6EDFBE}" type="presParOf" srcId="{D87A751E-5AE5-4485-8FB7-73D6C787AB47}" destId="{6C614349-D74B-4AC0-AC58-3B1EA7129BB7}" srcOrd="37" destOrd="0" presId="urn:microsoft.com/office/officeart/2005/8/layout/list1"/>
    <dgm:cxn modelId="{4C1DAADE-22A8-4D42-AD58-4BAFB9C1C901}" type="presParOf" srcId="{D87A751E-5AE5-4485-8FB7-73D6C787AB47}" destId="{921625DD-5059-4608-8DE5-E5148BDFF135}" srcOrd="38" destOrd="0" presId="urn:microsoft.com/office/officeart/2005/8/layout/list1"/>
    <dgm:cxn modelId="{79036E03-C3DE-406E-906A-6E1FEF8B128F}" type="presParOf" srcId="{D87A751E-5AE5-4485-8FB7-73D6C787AB47}" destId="{43FE4EDD-B721-4C99-8220-EDE1B81EEF8E}" srcOrd="39" destOrd="0" presId="urn:microsoft.com/office/officeart/2005/8/layout/list1"/>
    <dgm:cxn modelId="{3664ECD0-C96E-4557-9764-AF0CA2F9FCAF}" type="presParOf" srcId="{D87A751E-5AE5-4485-8FB7-73D6C787AB47}" destId="{29DD53AC-1157-469A-83F6-AFE360840CB8}" srcOrd="40" destOrd="0" presId="urn:microsoft.com/office/officeart/2005/8/layout/list1"/>
    <dgm:cxn modelId="{848B304F-4CEF-483E-96B9-662FA830C6AC}" type="presParOf" srcId="{29DD53AC-1157-469A-83F6-AFE360840CB8}" destId="{3D1483D0-1E7B-4098-B308-C90FA9EC2A45}" srcOrd="0" destOrd="0" presId="urn:microsoft.com/office/officeart/2005/8/layout/list1"/>
    <dgm:cxn modelId="{F493AD8E-CB99-4EF6-B2A2-2901DA35ADDC}" type="presParOf" srcId="{29DD53AC-1157-469A-83F6-AFE360840CB8}" destId="{21602E60-416A-4246-BF40-CA6789F658DE}" srcOrd="1" destOrd="0" presId="urn:microsoft.com/office/officeart/2005/8/layout/list1"/>
    <dgm:cxn modelId="{F264331A-5A93-4747-A52A-994146E82AE9}" type="presParOf" srcId="{D87A751E-5AE5-4485-8FB7-73D6C787AB47}" destId="{901DC4D7-8D6A-4BAD-BA81-92FF61A0B48D}" srcOrd="41" destOrd="0" presId="urn:microsoft.com/office/officeart/2005/8/layout/list1"/>
    <dgm:cxn modelId="{2A47478D-E1B0-4567-B8C6-0F6E8C3882BF}" type="presParOf" srcId="{D87A751E-5AE5-4485-8FB7-73D6C787AB47}" destId="{23AF714D-0840-4078-A038-2C4C79395407}" srcOrd="42" destOrd="0" presId="urn:microsoft.com/office/officeart/2005/8/layout/list1"/>
    <dgm:cxn modelId="{8566A6BD-962B-409E-A442-89DD379884A1}" type="presParOf" srcId="{D87A751E-5AE5-4485-8FB7-73D6C787AB47}" destId="{FF7D33B9-4A10-4901-AE12-EE63B24EED72}" srcOrd="43" destOrd="0" presId="urn:microsoft.com/office/officeart/2005/8/layout/list1"/>
    <dgm:cxn modelId="{296726DB-45FE-49F9-B1F5-31346EBCA3C4}" type="presParOf" srcId="{D87A751E-5AE5-4485-8FB7-73D6C787AB47}" destId="{D1D043D3-48B5-48C7-8006-8FABDBA76C9D}" srcOrd="44" destOrd="0" presId="urn:microsoft.com/office/officeart/2005/8/layout/list1"/>
    <dgm:cxn modelId="{93AC5F6C-6B02-431B-BDCF-039BFA825A70}" type="presParOf" srcId="{D1D043D3-48B5-48C7-8006-8FABDBA76C9D}" destId="{6EF6EEEC-0B73-4839-8E4C-030BE7FEBBCB}" srcOrd="0" destOrd="0" presId="urn:microsoft.com/office/officeart/2005/8/layout/list1"/>
    <dgm:cxn modelId="{2427B7E5-7231-4F2D-A288-0913ED7327AC}" type="presParOf" srcId="{D1D043D3-48B5-48C7-8006-8FABDBA76C9D}" destId="{0207CCB4-38EC-40B7-B6F2-D8DE3FF15E72}" srcOrd="1" destOrd="0" presId="urn:microsoft.com/office/officeart/2005/8/layout/list1"/>
    <dgm:cxn modelId="{66B6F0C9-CD2A-46B1-93FC-8D3FAD77B8F3}" type="presParOf" srcId="{D87A751E-5AE5-4485-8FB7-73D6C787AB47}" destId="{3D256D5B-5C21-412C-AB30-24E280F61F97}" srcOrd="45" destOrd="0" presId="urn:microsoft.com/office/officeart/2005/8/layout/list1"/>
    <dgm:cxn modelId="{9FE79EEA-5500-49BB-A842-C4E2BC979EEF}" type="presParOf" srcId="{D87A751E-5AE5-4485-8FB7-73D6C787AB47}" destId="{AF98AF73-2707-40F0-93FB-71A19E1DB261}" srcOrd="46" destOrd="0" presId="urn:microsoft.com/office/officeart/2005/8/layout/list1"/>
    <dgm:cxn modelId="{DCF84068-9FF3-41B3-9BDB-67C9475ED130}" type="presParOf" srcId="{D87A751E-5AE5-4485-8FB7-73D6C787AB47}" destId="{48807D06-35C5-4D0E-8B92-420E54A150E6}" srcOrd="47" destOrd="0" presId="urn:microsoft.com/office/officeart/2005/8/layout/list1"/>
    <dgm:cxn modelId="{C31E03D0-8E51-48DA-8A2D-B656B780D53D}" type="presParOf" srcId="{D87A751E-5AE5-4485-8FB7-73D6C787AB47}" destId="{401D55E0-99EF-4018-9230-6E239BCB18F4}" srcOrd="48" destOrd="0" presId="urn:microsoft.com/office/officeart/2005/8/layout/list1"/>
    <dgm:cxn modelId="{18D47A88-EC4D-41D0-93FD-81F82675C00C}" type="presParOf" srcId="{401D55E0-99EF-4018-9230-6E239BCB18F4}" destId="{098435F7-0C2C-4469-893B-FCF6E259A2E0}" srcOrd="0" destOrd="0" presId="urn:microsoft.com/office/officeart/2005/8/layout/list1"/>
    <dgm:cxn modelId="{BC43359B-8589-4FAD-AF19-34BF1C7DF55F}" type="presParOf" srcId="{401D55E0-99EF-4018-9230-6E239BCB18F4}" destId="{FA200FB3-791A-4798-B133-4F257D71E069}" srcOrd="1" destOrd="0" presId="urn:microsoft.com/office/officeart/2005/8/layout/list1"/>
    <dgm:cxn modelId="{A96502FA-5EB4-4C3F-AA59-829BEAD9B41B}" type="presParOf" srcId="{D87A751E-5AE5-4485-8FB7-73D6C787AB47}" destId="{C8471C49-2E49-43D9-8665-14D6B0DD01F0}" srcOrd="49" destOrd="0" presId="urn:microsoft.com/office/officeart/2005/8/layout/list1"/>
    <dgm:cxn modelId="{C1EF8237-0727-451D-9CD8-66A166C59829}" type="presParOf" srcId="{D87A751E-5AE5-4485-8FB7-73D6C787AB47}" destId="{CAFD5972-285D-41C3-ACDD-7885B3BB8272}" srcOrd="50" destOrd="0" presId="urn:microsoft.com/office/officeart/2005/8/layout/list1"/>
    <dgm:cxn modelId="{8EF017F2-7065-4D71-966C-574C64276BCD}" type="presParOf" srcId="{D87A751E-5AE5-4485-8FB7-73D6C787AB47}" destId="{677A70AE-3DC8-4BFF-8CE4-EABB8CD0FE73}" srcOrd="51" destOrd="0" presId="urn:microsoft.com/office/officeart/2005/8/layout/list1"/>
    <dgm:cxn modelId="{42F2352C-03D9-430E-8D67-B4EFCF96CFE5}" type="presParOf" srcId="{D87A751E-5AE5-4485-8FB7-73D6C787AB47}" destId="{57810136-0979-412D-9CF3-48B9ACC397EF}" srcOrd="52" destOrd="0" presId="urn:microsoft.com/office/officeart/2005/8/layout/list1"/>
    <dgm:cxn modelId="{E6D2EBCB-F5AB-4E6B-9A2F-DDE7D5E1DF5C}" type="presParOf" srcId="{57810136-0979-412D-9CF3-48B9ACC397EF}" destId="{C0BFDA73-DC90-48DB-80D9-2177F67CD769}" srcOrd="0" destOrd="0" presId="urn:microsoft.com/office/officeart/2005/8/layout/list1"/>
    <dgm:cxn modelId="{B064B26A-1A33-4221-A46C-0F9C1B8B40E6}" type="presParOf" srcId="{57810136-0979-412D-9CF3-48B9ACC397EF}" destId="{0B16A54E-8BE7-4E86-B2DC-F046633E0E83}" srcOrd="1" destOrd="0" presId="urn:microsoft.com/office/officeart/2005/8/layout/list1"/>
    <dgm:cxn modelId="{603BBD17-CB8A-459D-AEEF-5845F2434487}" type="presParOf" srcId="{D87A751E-5AE5-4485-8FB7-73D6C787AB47}" destId="{84CE3598-40CB-4EA2-B74A-0C3E98BD29DE}" srcOrd="53" destOrd="0" presId="urn:microsoft.com/office/officeart/2005/8/layout/list1"/>
    <dgm:cxn modelId="{97A5BA5A-C676-41A1-9D0F-16EABDE1D691}" type="presParOf" srcId="{D87A751E-5AE5-4485-8FB7-73D6C787AB47}" destId="{AEC89F3E-32DA-4E8D-A9BC-1E425122EA08}" srcOrd="54" destOrd="0" presId="urn:microsoft.com/office/officeart/2005/8/layout/list1"/>
    <dgm:cxn modelId="{AA6C12CC-E852-4950-B904-97B736F274FC}" type="presParOf" srcId="{D87A751E-5AE5-4485-8FB7-73D6C787AB47}" destId="{C9C33AF0-BF16-4008-8505-604C167D9898}" srcOrd="55" destOrd="0" presId="urn:microsoft.com/office/officeart/2005/8/layout/list1"/>
    <dgm:cxn modelId="{E2F690AF-94FF-41F0-9EAE-EBB203F8D516}" type="presParOf" srcId="{D87A751E-5AE5-4485-8FB7-73D6C787AB47}" destId="{55ED9F68-998A-45D6-8820-438DE76E0D44}" srcOrd="56" destOrd="0" presId="urn:microsoft.com/office/officeart/2005/8/layout/list1"/>
    <dgm:cxn modelId="{5E2A6300-AC8D-492B-A35A-73E726D7D09C}" type="presParOf" srcId="{55ED9F68-998A-45D6-8820-438DE76E0D44}" destId="{0C8E0072-D849-4ABD-923B-77C8AC301B94}" srcOrd="0" destOrd="0" presId="urn:microsoft.com/office/officeart/2005/8/layout/list1"/>
    <dgm:cxn modelId="{035A36BC-679B-4EF2-91CF-6DDAB00A3A70}" type="presParOf" srcId="{55ED9F68-998A-45D6-8820-438DE76E0D44}" destId="{D610B317-C95E-4814-9D76-0E066D3DCC2D}" srcOrd="1" destOrd="0" presId="urn:microsoft.com/office/officeart/2005/8/layout/list1"/>
    <dgm:cxn modelId="{1CDEF3A8-C871-42D0-A2B4-D3645E0B361E}" type="presParOf" srcId="{D87A751E-5AE5-4485-8FB7-73D6C787AB47}" destId="{31AEC365-75D4-4FED-BF72-DC520864F03D}" srcOrd="57" destOrd="0" presId="urn:microsoft.com/office/officeart/2005/8/layout/list1"/>
    <dgm:cxn modelId="{BB47DB04-554F-4AFB-88CE-F0B0FBEC67EA}" type="presParOf" srcId="{D87A751E-5AE5-4485-8FB7-73D6C787AB47}" destId="{451E1D22-B036-4BA9-99BF-A07B89ECDEDF}" srcOrd="58" destOrd="0" presId="urn:microsoft.com/office/officeart/2005/8/layout/list1"/>
    <dgm:cxn modelId="{B4579BD3-CDDF-49B0-8D67-0D9DD7724340}" type="presParOf" srcId="{D87A751E-5AE5-4485-8FB7-73D6C787AB47}" destId="{DFDC149B-11D9-48BB-BED5-4FBBE3B2B74A}" srcOrd="59" destOrd="0" presId="urn:microsoft.com/office/officeart/2005/8/layout/list1"/>
    <dgm:cxn modelId="{D91D13CF-ED2A-4FF7-A739-504E3DC92BBD}" type="presParOf" srcId="{D87A751E-5AE5-4485-8FB7-73D6C787AB47}" destId="{A475E119-0B38-411D-ACA7-9B21DF9FC741}" srcOrd="60" destOrd="0" presId="urn:microsoft.com/office/officeart/2005/8/layout/list1"/>
    <dgm:cxn modelId="{1C8E4C81-55E4-4049-B830-EB5418C4A610}" type="presParOf" srcId="{A475E119-0B38-411D-ACA7-9B21DF9FC741}" destId="{00491F84-DAF8-47F7-B502-292BB87CDFED}" srcOrd="0" destOrd="0" presId="urn:microsoft.com/office/officeart/2005/8/layout/list1"/>
    <dgm:cxn modelId="{FA15D380-A1EC-473C-A0AF-132AA9F97F88}" type="presParOf" srcId="{A475E119-0B38-411D-ACA7-9B21DF9FC741}" destId="{CCB179CB-2B8C-4E52-B8D7-2C554F30D61A}" srcOrd="1" destOrd="0" presId="urn:microsoft.com/office/officeart/2005/8/layout/list1"/>
    <dgm:cxn modelId="{48C800E5-ADBE-45DE-81A0-1753C6B7C984}" type="presParOf" srcId="{D87A751E-5AE5-4485-8FB7-73D6C787AB47}" destId="{D3F6C3A6-418C-4CA7-8B11-9E1761AFEACF}" srcOrd="61" destOrd="0" presId="urn:microsoft.com/office/officeart/2005/8/layout/list1"/>
    <dgm:cxn modelId="{D98CF819-7EC6-4A78-B7ED-6F10B8C57056}" type="presParOf" srcId="{D87A751E-5AE5-4485-8FB7-73D6C787AB47}" destId="{D8B48E7B-F101-4A6F-87A9-D5193EBCA3EA}" srcOrd="6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D66D8-BD77-440A-AADF-A91E2907CF8F}">
      <dsp:nvSpPr>
        <dsp:cNvPr id="0" name=""/>
        <dsp:cNvSpPr/>
      </dsp:nvSpPr>
      <dsp:spPr>
        <a:xfrm>
          <a:off x="1447803" y="70293"/>
          <a:ext cx="4912676" cy="1195294"/>
        </a:xfrm>
        <a:prstGeom prst="rect">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Two Medical Options </a:t>
          </a:r>
          <a:r>
            <a:rPr lang="en-US" sz="1800" kern="1200" dirty="0"/>
            <a:t>(includes Rx)</a:t>
          </a:r>
        </a:p>
        <a:p>
          <a:pPr marL="0" lvl="0" indent="0" algn="ctr" defTabSz="1066800">
            <a:lnSpc>
              <a:spcPct val="90000"/>
            </a:lnSpc>
            <a:spcBef>
              <a:spcPct val="0"/>
            </a:spcBef>
            <a:spcAft>
              <a:spcPct val="35000"/>
            </a:spcAft>
            <a:buNone/>
          </a:pPr>
          <a:r>
            <a:rPr lang="en-US" sz="2400" kern="1200" dirty="0">
              <a:solidFill>
                <a:srgbClr val="0F0FF7"/>
              </a:solidFill>
            </a:rPr>
            <a:t>Blue Cross Blue Shield (BCBS)</a:t>
          </a:r>
        </a:p>
      </dsp:txBody>
      <dsp:txXfrm>
        <a:off x="1447803" y="70293"/>
        <a:ext cx="4912676" cy="1195294"/>
      </dsp:txXfrm>
    </dsp:sp>
    <dsp:sp modelId="{4597560B-64BA-4FF9-90C4-7281D453B449}">
      <dsp:nvSpPr>
        <dsp:cNvPr id="0" name=""/>
        <dsp:cNvSpPr/>
      </dsp:nvSpPr>
      <dsp:spPr>
        <a:xfrm>
          <a:off x="469603" y="1679363"/>
          <a:ext cx="2169728" cy="1506928"/>
        </a:xfrm>
        <a:prstGeom prst="rect">
          <a:avLst/>
        </a:prstGeom>
        <a:gradFill rotWithShape="0">
          <a:gsLst>
            <a:gs pos="0">
              <a:schemeClr val="accent2">
                <a:shade val="50000"/>
                <a:hueOff val="204524"/>
                <a:satOff val="-12206"/>
                <a:lumOff val="15435"/>
                <a:alphaOff val="0"/>
                <a:tint val="50000"/>
                <a:satMod val="300000"/>
              </a:schemeClr>
            </a:gs>
            <a:gs pos="35000">
              <a:schemeClr val="accent2">
                <a:shade val="50000"/>
                <a:hueOff val="204524"/>
                <a:satOff val="-12206"/>
                <a:lumOff val="15435"/>
                <a:alphaOff val="0"/>
                <a:tint val="37000"/>
                <a:satMod val="300000"/>
              </a:schemeClr>
            </a:gs>
            <a:gs pos="100000">
              <a:schemeClr val="accent2">
                <a:shade val="50000"/>
                <a:hueOff val="204524"/>
                <a:satOff val="-12206"/>
                <a:lumOff val="154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Dental</a:t>
          </a:r>
        </a:p>
        <a:p>
          <a:pPr marL="0" lvl="0" indent="0" algn="ctr" defTabSz="1066800">
            <a:lnSpc>
              <a:spcPct val="90000"/>
            </a:lnSpc>
            <a:spcBef>
              <a:spcPct val="0"/>
            </a:spcBef>
            <a:spcAft>
              <a:spcPct val="35000"/>
            </a:spcAft>
            <a:buNone/>
          </a:pPr>
          <a:r>
            <a:rPr lang="en-US" sz="2400" kern="1200" dirty="0">
              <a:solidFill>
                <a:srgbClr val="0F0FF7"/>
              </a:solidFill>
            </a:rPr>
            <a:t>BCBS Blue Care  </a:t>
          </a:r>
          <a:endParaRPr lang="en-US" sz="1800" kern="1200" dirty="0">
            <a:solidFill>
              <a:srgbClr val="0F0FF7"/>
            </a:solidFill>
          </a:endParaRPr>
        </a:p>
      </dsp:txBody>
      <dsp:txXfrm>
        <a:off x="469603" y="1679363"/>
        <a:ext cx="2169728" cy="1506928"/>
      </dsp:txXfrm>
    </dsp:sp>
    <dsp:sp modelId="{562E1522-EC0D-4D4E-8773-E05DC5E36753}">
      <dsp:nvSpPr>
        <dsp:cNvPr id="0" name=""/>
        <dsp:cNvSpPr/>
      </dsp:nvSpPr>
      <dsp:spPr>
        <a:xfrm>
          <a:off x="3078082" y="1672407"/>
          <a:ext cx="2169728" cy="1706525"/>
        </a:xfrm>
        <a:prstGeom prst="rect">
          <a:avLst/>
        </a:prstGeom>
        <a:gradFill rotWithShape="0">
          <a:gsLst>
            <a:gs pos="0">
              <a:schemeClr val="accent2">
                <a:shade val="50000"/>
                <a:hueOff val="409049"/>
                <a:satOff val="-24411"/>
                <a:lumOff val="30871"/>
                <a:alphaOff val="0"/>
                <a:tint val="50000"/>
                <a:satMod val="300000"/>
              </a:schemeClr>
            </a:gs>
            <a:gs pos="35000">
              <a:schemeClr val="accent2">
                <a:shade val="50000"/>
                <a:hueOff val="409049"/>
                <a:satOff val="-24411"/>
                <a:lumOff val="30871"/>
                <a:alphaOff val="0"/>
                <a:tint val="37000"/>
                <a:satMod val="300000"/>
              </a:schemeClr>
            </a:gs>
            <a:gs pos="100000">
              <a:schemeClr val="accent2">
                <a:shade val="50000"/>
                <a:hueOff val="409049"/>
                <a:satOff val="-24411"/>
                <a:lumOff val="308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Vision</a:t>
          </a:r>
        </a:p>
        <a:p>
          <a:pPr marL="0" lvl="0" indent="0" algn="ctr" defTabSz="1066800">
            <a:lnSpc>
              <a:spcPct val="90000"/>
            </a:lnSpc>
            <a:spcBef>
              <a:spcPct val="0"/>
            </a:spcBef>
            <a:spcAft>
              <a:spcPct val="35000"/>
            </a:spcAft>
            <a:buNone/>
          </a:pPr>
          <a:r>
            <a:rPr lang="en-US" sz="2400" kern="1200" dirty="0">
              <a:solidFill>
                <a:srgbClr val="0F0FF7"/>
              </a:solidFill>
            </a:rPr>
            <a:t>Vision Service Plan (VSP</a:t>
          </a:r>
          <a:r>
            <a:rPr lang="en-US" sz="2800" kern="1200" dirty="0">
              <a:solidFill>
                <a:srgbClr val="0F0FF7"/>
              </a:solidFill>
            </a:rPr>
            <a:t>)</a:t>
          </a:r>
          <a:endParaRPr lang="en-US" sz="2800" b="1" kern="1200" dirty="0">
            <a:solidFill>
              <a:srgbClr val="FF0000"/>
            </a:solidFill>
          </a:endParaRPr>
        </a:p>
      </dsp:txBody>
      <dsp:txXfrm>
        <a:off x="3078082" y="1672407"/>
        <a:ext cx="2169728" cy="1706525"/>
      </dsp:txXfrm>
    </dsp:sp>
    <dsp:sp modelId="{64B6F048-1C11-4D10-811A-7C9057ECC738}">
      <dsp:nvSpPr>
        <dsp:cNvPr id="0" name=""/>
        <dsp:cNvSpPr/>
      </dsp:nvSpPr>
      <dsp:spPr>
        <a:xfrm>
          <a:off x="5764032" y="1874751"/>
          <a:ext cx="2169728" cy="1301836"/>
        </a:xfrm>
        <a:prstGeom prst="rect">
          <a:avLst/>
        </a:prstGeom>
        <a:gradFill rotWithShape="0">
          <a:gsLst>
            <a:gs pos="0">
              <a:schemeClr val="accent2">
                <a:shade val="50000"/>
                <a:hueOff val="613573"/>
                <a:satOff val="-36617"/>
                <a:lumOff val="46306"/>
                <a:alphaOff val="0"/>
                <a:tint val="50000"/>
                <a:satMod val="300000"/>
              </a:schemeClr>
            </a:gs>
            <a:gs pos="35000">
              <a:schemeClr val="accent2">
                <a:shade val="50000"/>
                <a:hueOff val="613573"/>
                <a:satOff val="-36617"/>
                <a:lumOff val="46306"/>
                <a:alphaOff val="0"/>
                <a:tint val="37000"/>
                <a:satMod val="300000"/>
              </a:schemeClr>
            </a:gs>
            <a:gs pos="100000">
              <a:schemeClr val="accent2">
                <a:shade val="50000"/>
                <a:hueOff val="613573"/>
                <a:satOff val="-36617"/>
                <a:lumOff val="463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Basic Term Life/AD&amp;D</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5764032" y="1874751"/>
        <a:ext cx="2169728" cy="1301836"/>
      </dsp:txXfrm>
    </dsp:sp>
    <dsp:sp modelId="{037DE3E0-B39F-46D6-AA35-8884B2865ECF}">
      <dsp:nvSpPr>
        <dsp:cNvPr id="0" name=""/>
        <dsp:cNvSpPr/>
      </dsp:nvSpPr>
      <dsp:spPr>
        <a:xfrm>
          <a:off x="603768" y="3566085"/>
          <a:ext cx="2169728" cy="1301836"/>
        </a:xfrm>
        <a:prstGeom prst="rect">
          <a:avLst/>
        </a:prstGeom>
        <a:gradFill rotWithShape="0">
          <a:gsLst>
            <a:gs pos="0">
              <a:schemeClr val="accent2">
                <a:shade val="50000"/>
                <a:hueOff val="613573"/>
                <a:satOff val="-36617"/>
                <a:lumOff val="46306"/>
                <a:alphaOff val="0"/>
                <a:tint val="50000"/>
                <a:satMod val="300000"/>
              </a:schemeClr>
            </a:gs>
            <a:gs pos="35000">
              <a:schemeClr val="accent2">
                <a:shade val="50000"/>
                <a:hueOff val="613573"/>
                <a:satOff val="-36617"/>
                <a:lumOff val="46306"/>
                <a:alphaOff val="0"/>
                <a:tint val="37000"/>
                <a:satMod val="300000"/>
              </a:schemeClr>
            </a:gs>
            <a:gs pos="100000">
              <a:schemeClr val="accent2">
                <a:shade val="50000"/>
                <a:hueOff val="613573"/>
                <a:satOff val="-36617"/>
                <a:lumOff val="463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Long Term Disability</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603768" y="3566085"/>
        <a:ext cx="2169728" cy="1301836"/>
      </dsp:txXfrm>
    </dsp:sp>
    <dsp:sp modelId="{95630B05-34E2-431E-B6ED-B802FDB7D0ED}">
      <dsp:nvSpPr>
        <dsp:cNvPr id="0" name=""/>
        <dsp:cNvSpPr/>
      </dsp:nvSpPr>
      <dsp:spPr>
        <a:xfrm>
          <a:off x="2974760" y="3651163"/>
          <a:ext cx="2169728" cy="1301836"/>
        </a:xfrm>
        <a:prstGeom prst="rect">
          <a:avLst/>
        </a:prstGeom>
        <a:gradFill rotWithShape="0">
          <a:gsLst>
            <a:gs pos="0">
              <a:schemeClr val="accent2">
                <a:shade val="50000"/>
                <a:hueOff val="409049"/>
                <a:satOff val="-24411"/>
                <a:lumOff val="30871"/>
                <a:alphaOff val="0"/>
                <a:tint val="50000"/>
                <a:satMod val="300000"/>
              </a:schemeClr>
            </a:gs>
            <a:gs pos="35000">
              <a:schemeClr val="accent2">
                <a:shade val="50000"/>
                <a:hueOff val="409049"/>
                <a:satOff val="-24411"/>
                <a:lumOff val="30871"/>
                <a:alphaOff val="0"/>
                <a:tint val="37000"/>
                <a:satMod val="300000"/>
              </a:schemeClr>
            </a:gs>
            <a:gs pos="100000">
              <a:schemeClr val="accent2">
                <a:shade val="50000"/>
                <a:hueOff val="409049"/>
                <a:satOff val="-24411"/>
                <a:lumOff val="308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Voluntary Term Life</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2974760" y="3651163"/>
        <a:ext cx="2169728" cy="1301836"/>
      </dsp:txXfrm>
    </dsp:sp>
    <dsp:sp modelId="{848A0805-4C83-4F0E-A8C4-ACFEE9466C6F}">
      <dsp:nvSpPr>
        <dsp:cNvPr id="0" name=""/>
        <dsp:cNvSpPr/>
      </dsp:nvSpPr>
      <dsp:spPr>
        <a:xfrm>
          <a:off x="5472225" y="3566094"/>
          <a:ext cx="2376372" cy="1301836"/>
        </a:xfrm>
        <a:prstGeom prst="rect">
          <a:avLst/>
        </a:prstGeom>
        <a:gradFill rotWithShape="0">
          <a:gsLst>
            <a:gs pos="0">
              <a:schemeClr val="accent2">
                <a:shade val="50000"/>
                <a:hueOff val="204524"/>
                <a:satOff val="-12206"/>
                <a:lumOff val="15435"/>
                <a:alphaOff val="0"/>
                <a:tint val="50000"/>
                <a:satMod val="300000"/>
              </a:schemeClr>
            </a:gs>
            <a:gs pos="35000">
              <a:schemeClr val="accent2">
                <a:shade val="50000"/>
                <a:hueOff val="204524"/>
                <a:satOff val="-12206"/>
                <a:lumOff val="15435"/>
                <a:alphaOff val="0"/>
                <a:tint val="37000"/>
                <a:satMod val="300000"/>
              </a:schemeClr>
            </a:gs>
            <a:gs pos="100000">
              <a:schemeClr val="accent2">
                <a:shade val="50000"/>
                <a:hueOff val="204524"/>
                <a:satOff val="-12206"/>
                <a:lumOff val="154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Supplemental Insurance</a:t>
          </a:r>
        </a:p>
        <a:p>
          <a:pPr marL="0" lvl="0" indent="0" algn="ctr" defTabSz="1066800">
            <a:lnSpc>
              <a:spcPct val="90000"/>
            </a:lnSpc>
            <a:spcBef>
              <a:spcPct val="0"/>
            </a:spcBef>
            <a:spcAft>
              <a:spcPct val="35000"/>
            </a:spcAft>
            <a:buNone/>
          </a:pPr>
          <a:r>
            <a:rPr lang="en-US" sz="2400" kern="1200" dirty="0">
              <a:solidFill>
                <a:srgbClr val="0F0FF7"/>
              </a:solidFill>
            </a:rPr>
            <a:t>Colonial Life</a:t>
          </a:r>
        </a:p>
      </dsp:txBody>
      <dsp:txXfrm>
        <a:off x="5472225" y="3566094"/>
        <a:ext cx="2376372" cy="1301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96E6-9984-4CA7-88DD-11E2C0D67122}">
      <dsp:nvSpPr>
        <dsp:cNvPr id="0" name=""/>
        <dsp:cNvSpPr/>
      </dsp:nvSpPr>
      <dsp:spPr>
        <a:xfrm>
          <a:off x="0" y="3440794"/>
          <a:ext cx="3229284" cy="1969405"/>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Employee under age 60 - $100,000</a:t>
          </a:r>
        </a:p>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(60-70 $10,000)</a:t>
          </a:r>
        </a:p>
      </dsp:txBody>
      <dsp:txXfrm>
        <a:off x="57682" y="3498476"/>
        <a:ext cx="3113920" cy="1854041"/>
      </dsp:txXfrm>
    </dsp:sp>
    <dsp:sp modelId="{16B9C5C9-5AEA-4B9D-8EE0-0F417530278B}">
      <dsp:nvSpPr>
        <dsp:cNvPr id="0" name=""/>
        <dsp:cNvSpPr/>
      </dsp:nvSpPr>
      <dsp:spPr>
        <a:xfrm rot="30903">
          <a:off x="3570795" y="4204359"/>
          <a:ext cx="1418584" cy="490197"/>
        </a:xfrm>
        <a:prstGeom prst="lef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717854" y="4302398"/>
        <a:ext cx="1124466" cy="294119"/>
      </dsp:txXfrm>
    </dsp:sp>
    <dsp:sp modelId="{E4F2A7FF-663B-48CC-806F-A4D91E9B3558}">
      <dsp:nvSpPr>
        <dsp:cNvPr id="0" name=""/>
        <dsp:cNvSpPr/>
      </dsp:nvSpPr>
      <dsp:spPr>
        <a:xfrm>
          <a:off x="5330891" y="3771211"/>
          <a:ext cx="2801131" cy="1400565"/>
        </a:xfrm>
        <a:prstGeom prst="roundRect">
          <a:avLst>
            <a:gd name="adj" fmla="val 10000"/>
          </a:avLst>
        </a:prstGeom>
        <a:solidFill>
          <a:schemeClr val="accent1">
            <a:shade val="80000"/>
            <a:hueOff val="354778"/>
            <a:satOff val="-19922"/>
            <a:lumOff val="1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Spouse  under age 60- $50,000</a:t>
          </a:r>
        </a:p>
      </dsp:txBody>
      <dsp:txXfrm>
        <a:off x="5371912" y="3812232"/>
        <a:ext cx="2719089" cy="1318523"/>
      </dsp:txXfrm>
    </dsp:sp>
    <dsp:sp modelId="{E8EF43C0-4AFF-44EC-ACC3-8F5BBBC0687C}">
      <dsp:nvSpPr>
        <dsp:cNvPr id="0" name=""/>
        <dsp:cNvSpPr/>
      </dsp:nvSpPr>
      <dsp:spPr>
        <a:xfrm rot="13839630">
          <a:off x="4719732" y="2637371"/>
          <a:ext cx="1418584" cy="490197"/>
        </a:xfrm>
        <a:prstGeom prst="leftRightArrow">
          <a:avLst>
            <a:gd name="adj1" fmla="val 60000"/>
            <a:gd name="adj2" fmla="val 50000"/>
          </a:avLst>
        </a:prstGeom>
        <a:solidFill>
          <a:schemeClr val="accent1">
            <a:shade val="90000"/>
            <a:hueOff val="354724"/>
            <a:satOff val="-19615"/>
            <a:lumOff val="160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4866791" y="2735410"/>
        <a:ext cx="1124466" cy="294119"/>
      </dsp:txXfrm>
    </dsp:sp>
    <dsp:sp modelId="{55F1A69C-CB2D-4DA9-9136-9216EFB03B22}">
      <dsp:nvSpPr>
        <dsp:cNvPr id="0" name=""/>
        <dsp:cNvSpPr/>
      </dsp:nvSpPr>
      <dsp:spPr>
        <a:xfrm>
          <a:off x="98336" y="208679"/>
          <a:ext cx="7741374" cy="1785048"/>
        </a:xfrm>
        <a:prstGeom prst="roundRect">
          <a:avLst>
            <a:gd name="adj" fmla="val 10000"/>
          </a:avLst>
        </a:prstGeom>
        <a:solidFill>
          <a:schemeClr val="accent1">
            <a:shade val="80000"/>
            <a:hueOff val="709557"/>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chemeClr val="bg1"/>
              </a:solidFill>
            </a:rPr>
            <a:t>Voluntary Term Life Guarantee Issue available if Enrollment occurs </a:t>
          </a:r>
          <a:r>
            <a:rPr lang="en-US" sz="3600" b="1" kern="1200" dirty="0">
              <a:solidFill>
                <a:srgbClr val="FFFF00"/>
              </a:solidFill>
            </a:rPr>
            <a:t>when 1</a:t>
          </a:r>
          <a:r>
            <a:rPr lang="en-US" sz="3600" b="1" kern="1200" baseline="30000" dirty="0">
              <a:solidFill>
                <a:srgbClr val="FFFF00"/>
              </a:solidFill>
            </a:rPr>
            <a:t>st</a:t>
          </a:r>
          <a:r>
            <a:rPr lang="en-US" sz="3600" b="1" kern="1200" dirty="0">
              <a:solidFill>
                <a:srgbClr val="FFFF00"/>
              </a:solidFill>
            </a:rPr>
            <a:t> Eligible</a:t>
          </a:r>
        </a:p>
      </dsp:txBody>
      <dsp:txXfrm>
        <a:off x="150618" y="260961"/>
        <a:ext cx="7636810" cy="1680484"/>
      </dsp:txXfrm>
    </dsp:sp>
    <dsp:sp modelId="{1FEA4A2D-3DEF-4C80-908B-3786EFFEB3EE}">
      <dsp:nvSpPr>
        <dsp:cNvPr id="0" name=""/>
        <dsp:cNvSpPr/>
      </dsp:nvSpPr>
      <dsp:spPr>
        <a:xfrm rot="7518448">
          <a:off x="2115182" y="2472162"/>
          <a:ext cx="1418584" cy="490197"/>
        </a:xfrm>
        <a:prstGeom prst="leftRightArrow">
          <a:avLst>
            <a:gd name="adj1" fmla="val 60000"/>
            <a:gd name="adj2" fmla="val 50000"/>
          </a:avLst>
        </a:prstGeom>
        <a:solidFill>
          <a:schemeClr val="accent1">
            <a:shade val="90000"/>
            <a:hueOff val="709449"/>
            <a:satOff val="-39231"/>
            <a:lumOff val="321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2262241" y="2570201"/>
        <a:ext cx="1124466" cy="294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B543C-D6D4-4750-9BAC-113A4A793217}">
      <dsp:nvSpPr>
        <dsp:cNvPr id="0" name=""/>
        <dsp:cNvSpPr/>
      </dsp:nvSpPr>
      <dsp:spPr>
        <a:xfrm>
          <a:off x="0" y="514349"/>
          <a:ext cx="7391400" cy="369570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55880" rIns="83820" bIns="55880" numCol="1" spcCol="1270" anchor="ctr" anchorCtr="0">
          <a:noAutofit/>
          <a:sp3d extrusionH="28000" prstMaterial="matte"/>
        </a:bodyPr>
        <a:lstStyle/>
        <a:p>
          <a:pPr marL="0" lvl="0" indent="0" algn="ctr" defTabSz="1955800" rtl="0">
            <a:lnSpc>
              <a:spcPct val="90000"/>
            </a:lnSpc>
            <a:spcBef>
              <a:spcPct val="0"/>
            </a:spcBef>
            <a:spcAft>
              <a:spcPct val="35000"/>
            </a:spcAft>
            <a:buNone/>
          </a:pPr>
          <a:r>
            <a:rPr lang="en-US" sz="4400" b="1" kern="1200" dirty="0"/>
            <a:t>You Can Pay Health Insurance Premiums with Pre-Tax Dollars through Section 125 – </a:t>
          </a:r>
          <a:r>
            <a:rPr lang="en-US" sz="5400" b="1" kern="1200" dirty="0">
              <a:solidFill>
                <a:srgbClr val="FF0000"/>
              </a:solidFill>
            </a:rPr>
            <a:t>Significant Savings</a:t>
          </a:r>
          <a:endParaRPr lang="en-US" sz="5400" kern="1200" dirty="0">
            <a:solidFill>
              <a:srgbClr val="FF0000"/>
            </a:solidFill>
          </a:endParaRPr>
        </a:p>
      </dsp:txBody>
      <dsp:txXfrm>
        <a:off x="108243" y="622592"/>
        <a:ext cx="7174914" cy="3479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BC950-12A7-4C68-829D-D6FDA334F323}">
      <dsp:nvSpPr>
        <dsp:cNvPr id="0" name=""/>
        <dsp:cNvSpPr/>
      </dsp:nvSpPr>
      <dsp:spPr>
        <a:xfrm>
          <a:off x="0" y="0"/>
          <a:ext cx="1462088" cy="1462088"/>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AB0090-44FC-4CA2-8957-A5714BCFE32A}">
      <dsp:nvSpPr>
        <dsp:cNvPr id="0" name=""/>
        <dsp:cNvSpPr/>
      </dsp:nvSpPr>
      <dsp:spPr>
        <a:xfrm>
          <a:off x="731044" y="0"/>
          <a:ext cx="7879556" cy="146208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How much do you have to earn in the </a:t>
          </a:r>
          <a:r>
            <a:rPr lang="en-US" sz="3200" b="1" kern="1200" dirty="0">
              <a:solidFill>
                <a:srgbClr val="FF0000"/>
              </a:solidFill>
            </a:rPr>
            <a:t>22%</a:t>
          </a:r>
          <a:r>
            <a:rPr lang="en-US" sz="3200" b="1" kern="1200" dirty="0">
              <a:solidFill>
                <a:schemeClr val="tx1"/>
              </a:solidFill>
            </a:rPr>
            <a:t> Tax Bracket to take home $300?</a:t>
          </a:r>
          <a:endParaRPr lang="en-US" sz="3200" kern="1200" dirty="0">
            <a:solidFill>
              <a:schemeClr val="tx1"/>
            </a:solidFill>
          </a:endParaRPr>
        </a:p>
      </dsp:txBody>
      <dsp:txXfrm>
        <a:off x="731044" y="0"/>
        <a:ext cx="7879556" cy="1462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6969-5B9C-4090-A6FF-ECA80CCFB830}">
      <dsp:nvSpPr>
        <dsp:cNvPr id="0" name=""/>
        <dsp:cNvSpPr/>
      </dsp:nvSpPr>
      <dsp:spPr>
        <a:xfrm>
          <a:off x="0" y="190261"/>
          <a:ext cx="7848600" cy="4267676"/>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rgbClr val="C00000"/>
              </a:solidFill>
              <a:latin typeface="Britannic Bold" panose="020B0903060703020204" pitchFamily="34" charset="0"/>
              <a:cs typeface="Mongolian Baiti" panose="03000500000000000000" pitchFamily="66" charset="0"/>
            </a:rPr>
            <a:t>Colonial pays you directly</a:t>
          </a:r>
          <a:r>
            <a:rPr lang="en-US" sz="3600" kern="1200" dirty="0">
              <a:latin typeface="Britannic Bold" panose="020B0903060703020204" pitchFamily="34" charset="0"/>
              <a:cs typeface="Mongolian Baiti" panose="03000500000000000000" pitchFamily="66" charset="0"/>
            </a:rPr>
            <a:t>… </a:t>
          </a:r>
        </a:p>
        <a:p>
          <a:pPr marL="0" lvl="0" indent="0" algn="ctr" defTabSz="1600200" rtl="0">
            <a:lnSpc>
              <a:spcPct val="90000"/>
            </a:lnSpc>
            <a:spcBef>
              <a:spcPct val="0"/>
            </a:spcBef>
            <a:spcAft>
              <a:spcPct val="35000"/>
            </a:spcAft>
            <a:buNone/>
          </a:pPr>
          <a:r>
            <a:rPr lang="en-US" sz="2800" kern="1200" dirty="0">
              <a:latin typeface="Britannic Bold" panose="020B0903060703020204" pitchFamily="34" charset="0"/>
              <a:cs typeface="Mongolian Baiti" panose="03000500000000000000" pitchFamily="66" charset="0"/>
            </a:rPr>
            <a:t>in addition to health insurance</a:t>
          </a:r>
        </a:p>
      </dsp:txBody>
      <dsp:txXfrm>
        <a:off x="0" y="190261"/>
        <a:ext cx="2354580" cy="4267676"/>
      </dsp:txXfrm>
    </dsp:sp>
    <dsp:sp modelId="{496FB867-3B05-417B-BF0D-D8A29A76B751}">
      <dsp:nvSpPr>
        <dsp:cNvPr id="0" name=""/>
        <dsp:cNvSpPr/>
      </dsp:nvSpPr>
      <dsp:spPr>
        <a:xfrm>
          <a:off x="2285976" y="533383"/>
          <a:ext cx="5334595" cy="355639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bg1"/>
              </a:solidFill>
            </a:rPr>
            <a:t>Benefits are Portable Even if you Terminate </a:t>
          </a:r>
        </a:p>
        <a:p>
          <a:pPr marL="0" lvl="0" indent="0" algn="ctr" defTabSz="1422400" rtl="0">
            <a:lnSpc>
              <a:spcPct val="90000"/>
            </a:lnSpc>
            <a:spcBef>
              <a:spcPct val="0"/>
            </a:spcBef>
            <a:spcAft>
              <a:spcPct val="35000"/>
            </a:spcAft>
            <a:buNone/>
          </a:pPr>
          <a:r>
            <a:rPr lang="en-US" sz="3200" b="1" u="sng" kern="1200" dirty="0">
              <a:solidFill>
                <a:srgbClr val="FFFF00"/>
              </a:solidFill>
            </a:rPr>
            <a:t>At Issue Age</a:t>
          </a:r>
        </a:p>
      </dsp:txBody>
      <dsp:txXfrm>
        <a:off x="2390139" y="637546"/>
        <a:ext cx="5126269" cy="3348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B22AB-FC07-4F8E-B2B0-329C138E120B}">
      <dsp:nvSpPr>
        <dsp:cNvPr id="0" name=""/>
        <dsp:cNvSpPr/>
      </dsp:nvSpPr>
      <dsp:spPr>
        <a:xfrm>
          <a:off x="0" y="0"/>
          <a:ext cx="7541540" cy="18794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rgbClr val="FF0000"/>
              </a:solidFill>
              <a:latin typeface="Mongolian Baiti" panose="03000500000000000000" pitchFamily="66" charset="0"/>
              <a:cs typeface="Mongolian Baiti" panose="03000500000000000000" pitchFamily="66" charset="0"/>
            </a:rPr>
            <a:t>Pays for Doctor Visits, ER, Urgent Care, X-ray, Hospital Admission, Accidental Death &amp; more</a:t>
          </a:r>
        </a:p>
      </dsp:txBody>
      <dsp:txXfrm>
        <a:off x="55046" y="55046"/>
        <a:ext cx="7431448" cy="1769321"/>
      </dsp:txXfrm>
    </dsp:sp>
    <dsp:sp modelId="{7BB5A506-2655-465C-9D04-32B80B5E5F1A}">
      <dsp:nvSpPr>
        <dsp:cNvPr id="0" name=""/>
        <dsp:cNvSpPr/>
      </dsp:nvSpPr>
      <dsp:spPr>
        <a:xfrm>
          <a:off x="6" y="2225169"/>
          <a:ext cx="1628603" cy="204679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ongolian Baiti" panose="03000500000000000000" pitchFamily="66" charset="0"/>
              <a:cs typeface="Mongolian Baiti" panose="03000500000000000000" pitchFamily="66" charset="0"/>
            </a:rPr>
            <a:t>Premiums Paid with </a:t>
          </a:r>
          <a:r>
            <a:rPr lang="en-US" sz="2500" b="1" kern="1200" dirty="0">
              <a:latin typeface="Mongolian Baiti" panose="03000500000000000000" pitchFamily="66" charset="0"/>
              <a:cs typeface="Mongolian Baiti" panose="03000500000000000000" pitchFamily="66" charset="0"/>
            </a:rPr>
            <a:t>Pre-Tax</a:t>
          </a:r>
          <a:r>
            <a:rPr lang="en-US" sz="2500" kern="1200" dirty="0">
              <a:latin typeface="Mongolian Baiti" panose="03000500000000000000" pitchFamily="66" charset="0"/>
              <a:cs typeface="Mongolian Baiti" panose="03000500000000000000" pitchFamily="66" charset="0"/>
            </a:rPr>
            <a:t> Dollars</a:t>
          </a:r>
        </a:p>
      </dsp:txBody>
      <dsp:txXfrm>
        <a:off x="47706" y="2272869"/>
        <a:ext cx="1533203" cy="1951393"/>
      </dsp:txXfrm>
    </dsp:sp>
    <dsp:sp modelId="{1706FBD8-EF3F-4764-8AFE-7BC07F37338F}">
      <dsp:nvSpPr>
        <dsp:cNvPr id="0" name=""/>
        <dsp:cNvSpPr/>
      </dsp:nvSpPr>
      <dsp:spPr>
        <a:xfrm>
          <a:off x="1807364" y="2585395"/>
          <a:ext cx="1628603" cy="150198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Includes Children in Sports</a:t>
          </a:r>
        </a:p>
      </dsp:txBody>
      <dsp:txXfrm>
        <a:off x="1851356" y="2629387"/>
        <a:ext cx="1540619" cy="1414005"/>
      </dsp:txXfrm>
    </dsp:sp>
    <dsp:sp modelId="{61528328-5B74-469E-B3ED-CA204C0639E1}">
      <dsp:nvSpPr>
        <dsp:cNvPr id="0" name=""/>
        <dsp:cNvSpPr/>
      </dsp:nvSpPr>
      <dsp:spPr>
        <a:xfrm>
          <a:off x="3536159" y="2129262"/>
          <a:ext cx="1910302" cy="198434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Mongolian Baiti" panose="03000500000000000000" pitchFamily="66" charset="0"/>
              <a:cs typeface="Mongolian Baiti" panose="03000500000000000000" pitchFamily="66" charset="0"/>
            </a:rPr>
            <a:t>$50 Health Screening after 30 day waiting period </a:t>
          </a:r>
        </a:p>
      </dsp:txBody>
      <dsp:txXfrm>
        <a:off x="3592110" y="2185213"/>
        <a:ext cx="1798400" cy="1872439"/>
      </dsp:txXfrm>
    </dsp:sp>
    <dsp:sp modelId="{F61D6405-8B4F-46AE-98D3-E3776E0A0649}">
      <dsp:nvSpPr>
        <dsp:cNvPr id="0" name=""/>
        <dsp:cNvSpPr/>
      </dsp:nvSpPr>
      <dsp:spPr>
        <a:xfrm>
          <a:off x="5594899" y="2066960"/>
          <a:ext cx="1948900" cy="220500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latin typeface="Arial Black" panose="020B0A04020102020204" pitchFamily="34" charset="0"/>
              <a:cs typeface="Mongolian Baiti" panose="03000500000000000000" pitchFamily="66" charset="0"/>
            </a:rPr>
            <a:t>Pays $125 for Initial Accident </a:t>
          </a:r>
          <a:r>
            <a:rPr lang="en-US" sz="1800" b="0" u="sng" kern="1200" dirty="0">
              <a:solidFill>
                <a:schemeClr val="tx1"/>
              </a:solidFill>
              <a:latin typeface="Arial Black" panose="020B0A04020102020204" pitchFamily="34" charset="0"/>
              <a:cs typeface="Mongolian Baiti" panose="03000500000000000000" pitchFamily="66" charset="0"/>
            </a:rPr>
            <a:t>plus</a:t>
          </a:r>
          <a:r>
            <a:rPr lang="en-US" sz="1800" b="0" kern="1200" dirty="0">
              <a:solidFill>
                <a:schemeClr val="tx1"/>
              </a:solidFill>
              <a:latin typeface="Arial Black" panose="020B0A04020102020204" pitchFamily="34" charset="0"/>
              <a:cs typeface="Mongolian Baiti" panose="03000500000000000000" pitchFamily="66" charset="0"/>
            </a:rPr>
            <a:t> amount of Scheduled Benefit</a:t>
          </a:r>
        </a:p>
      </dsp:txBody>
      <dsp:txXfrm>
        <a:off x="5651980" y="2124041"/>
        <a:ext cx="1834738" cy="2090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62EEF-6200-4D2C-9D52-AD1BABDF1B81}">
      <dsp:nvSpPr>
        <dsp:cNvPr id="0" name=""/>
        <dsp:cNvSpPr/>
      </dsp:nvSpPr>
      <dsp:spPr>
        <a:xfrm>
          <a:off x="0" y="437023"/>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261BDD2-FDB5-41E6-A0FC-CF166DF579CF}">
      <dsp:nvSpPr>
        <dsp:cNvPr id="0" name=""/>
        <dsp:cNvSpPr/>
      </dsp:nvSpPr>
      <dsp:spPr>
        <a:xfrm>
          <a:off x="371475" y="197822"/>
          <a:ext cx="6561296" cy="286897"/>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Ambulance    $200        </a:t>
          </a:r>
          <a:r>
            <a:rPr lang="en-US" sz="1100" kern="1200" dirty="0">
              <a:solidFill>
                <a:schemeClr val="tx1"/>
              </a:solidFill>
              <a:latin typeface="Amasis MT Pro Medium" panose="02040604050005020304" pitchFamily="18" charset="0"/>
            </a:rPr>
            <a:t>Air Ambulance $2,000</a:t>
          </a:r>
          <a:endParaRPr lang="en-US" sz="1100" kern="1200" dirty="0">
            <a:latin typeface="Amasis MT Pro Medium" panose="02040604050005020304" pitchFamily="18" charset="0"/>
          </a:endParaRPr>
        </a:p>
      </dsp:txBody>
      <dsp:txXfrm>
        <a:off x="385480" y="211827"/>
        <a:ext cx="6533286" cy="258887"/>
      </dsp:txXfrm>
    </dsp:sp>
    <dsp:sp modelId="{B6812DD5-3FD0-4DF5-BE4A-EED381B981BD}">
      <dsp:nvSpPr>
        <dsp:cNvPr id="0" name=""/>
        <dsp:cNvSpPr/>
      </dsp:nvSpPr>
      <dsp:spPr>
        <a:xfrm>
          <a:off x="0" y="825216"/>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DD44E89-6043-4ADA-81B6-393FA386725C}">
      <dsp:nvSpPr>
        <dsp:cNvPr id="0" name=""/>
        <dsp:cNvSpPr/>
      </dsp:nvSpPr>
      <dsp:spPr>
        <a:xfrm>
          <a:off x="380773" y="502623"/>
          <a:ext cx="7250649" cy="335577"/>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Fracture</a:t>
          </a:r>
          <a:r>
            <a:rPr lang="en-US" sz="1100" kern="1200" dirty="0">
              <a:latin typeface="Amasis MT Pro Medium" panose="02040604050005020304" pitchFamily="18" charset="0"/>
            </a:rPr>
            <a:t>     Closed Reduction up to $2,750   Open Reduction up to $5,500</a:t>
          </a:r>
        </a:p>
      </dsp:txBody>
      <dsp:txXfrm>
        <a:off x="397155" y="519005"/>
        <a:ext cx="7217885" cy="302813"/>
      </dsp:txXfrm>
    </dsp:sp>
    <dsp:sp modelId="{9D1752C6-757D-42B0-B432-EF74916C3ED5}">
      <dsp:nvSpPr>
        <dsp:cNvPr id="0" name=""/>
        <dsp:cNvSpPr/>
      </dsp:nvSpPr>
      <dsp:spPr>
        <a:xfrm>
          <a:off x="0" y="1151430"/>
          <a:ext cx="7991475" cy="128741"/>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470C71-132A-42A3-82B8-B5AB92C94F4F}">
      <dsp:nvSpPr>
        <dsp:cNvPr id="0" name=""/>
        <dsp:cNvSpPr/>
      </dsp:nvSpPr>
      <dsp:spPr>
        <a:xfrm>
          <a:off x="399573" y="978216"/>
          <a:ext cx="7505121" cy="247014"/>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Dislocation </a:t>
          </a:r>
          <a:r>
            <a:rPr lang="en-US" sz="1100" kern="1200" dirty="0">
              <a:latin typeface="Amasis MT Pro Medium" panose="02040604050005020304" pitchFamily="18" charset="0"/>
            </a:rPr>
            <a:t>   Closed Reduction up to $2,200   Open Reduction up to $4,400</a:t>
          </a:r>
        </a:p>
      </dsp:txBody>
      <dsp:txXfrm>
        <a:off x="411631" y="990274"/>
        <a:ext cx="7481005" cy="222898"/>
      </dsp:txXfrm>
    </dsp:sp>
    <dsp:sp modelId="{D645C423-5C7A-44C9-B0D9-25E37E10B8F1}">
      <dsp:nvSpPr>
        <dsp:cNvPr id="0" name=""/>
        <dsp:cNvSpPr/>
      </dsp:nvSpPr>
      <dsp:spPr>
        <a:xfrm>
          <a:off x="0" y="1567162"/>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AB06DE6-3511-4B3C-9993-0FF6831108D6}">
      <dsp:nvSpPr>
        <dsp:cNvPr id="0" name=""/>
        <dsp:cNvSpPr/>
      </dsp:nvSpPr>
      <dsp:spPr>
        <a:xfrm>
          <a:off x="323862" y="1306521"/>
          <a:ext cx="7667612" cy="33379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Surgery  (Exploratory &amp; Arthroscopic)   $200   Surgery (Cranial, Abdominal &amp; Thoracic)   $1,500</a:t>
          </a:r>
        </a:p>
      </dsp:txBody>
      <dsp:txXfrm>
        <a:off x="340156" y="1322815"/>
        <a:ext cx="7635024" cy="301202"/>
      </dsp:txXfrm>
    </dsp:sp>
    <dsp:sp modelId="{8A529D54-C777-4F1B-88A6-8C15B3BB7BCA}">
      <dsp:nvSpPr>
        <dsp:cNvPr id="0" name=""/>
        <dsp:cNvSpPr/>
      </dsp:nvSpPr>
      <dsp:spPr>
        <a:xfrm>
          <a:off x="0" y="182882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F41D5D2-2294-443B-9083-864E5387415C}">
      <dsp:nvSpPr>
        <dsp:cNvPr id="0" name=""/>
        <dsp:cNvSpPr/>
      </dsp:nvSpPr>
      <dsp:spPr>
        <a:xfrm>
          <a:off x="399573" y="1720162"/>
          <a:ext cx="6847599" cy="18246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Accidental Dismemberment    $750 to $15,000    Prosthetics   $500 to $1,000</a:t>
          </a:r>
        </a:p>
      </dsp:txBody>
      <dsp:txXfrm>
        <a:off x="408480" y="1729069"/>
        <a:ext cx="6829785" cy="164652"/>
      </dsp:txXfrm>
    </dsp:sp>
    <dsp:sp modelId="{B7B3B32A-D062-46F9-85EF-0A219DFEF20E}">
      <dsp:nvSpPr>
        <dsp:cNvPr id="0" name=""/>
        <dsp:cNvSpPr/>
      </dsp:nvSpPr>
      <dsp:spPr>
        <a:xfrm>
          <a:off x="0" y="2117816"/>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74903DB-5D62-4CD2-B50D-29CF5407BC60}">
      <dsp:nvSpPr>
        <dsp:cNvPr id="0" name=""/>
        <dsp:cNvSpPr/>
      </dsp:nvSpPr>
      <dsp:spPr>
        <a:xfrm>
          <a:off x="399573" y="1981828"/>
          <a:ext cx="7303792" cy="209788"/>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Physical/Occupational Therapy  $25/day  Rehabilitation Unit $100/day       (15 days)</a:t>
          </a:r>
        </a:p>
      </dsp:txBody>
      <dsp:txXfrm>
        <a:off x="409814" y="1992069"/>
        <a:ext cx="7283310" cy="189306"/>
      </dsp:txXfrm>
    </dsp:sp>
    <dsp:sp modelId="{8B0A194E-0341-408A-B467-4AFD71D85557}">
      <dsp:nvSpPr>
        <dsp:cNvPr id="0" name=""/>
        <dsp:cNvSpPr/>
      </dsp:nvSpPr>
      <dsp:spPr>
        <a:xfrm>
          <a:off x="0" y="249906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AEFD830-6B97-45DF-A26C-4C4726ECDC64}">
      <dsp:nvSpPr>
        <dsp:cNvPr id="0" name=""/>
        <dsp:cNvSpPr/>
      </dsp:nvSpPr>
      <dsp:spPr>
        <a:xfrm>
          <a:off x="386306" y="2270816"/>
          <a:ext cx="7604925" cy="30205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7030A0"/>
              </a:solidFill>
              <a:latin typeface="Amasis MT Pro Medium" panose="02040604050005020304" pitchFamily="18" charset="0"/>
            </a:rPr>
            <a:t>Accident Emergency Treatment ($125) - 3 Follow-ups Doctor Visits at $50</a:t>
          </a:r>
        </a:p>
      </dsp:txBody>
      <dsp:txXfrm>
        <a:off x="401051" y="2285561"/>
        <a:ext cx="7575435" cy="272561"/>
      </dsp:txXfrm>
    </dsp:sp>
    <dsp:sp modelId="{E8548845-0EBE-4BF8-9A83-5482BB76B452}">
      <dsp:nvSpPr>
        <dsp:cNvPr id="0" name=""/>
        <dsp:cNvSpPr/>
      </dsp:nvSpPr>
      <dsp:spPr>
        <a:xfrm>
          <a:off x="0" y="2805792"/>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F9AB70-17F7-4F81-8148-CAC86C05ED3B}">
      <dsp:nvSpPr>
        <dsp:cNvPr id="0" name=""/>
        <dsp:cNvSpPr/>
      </dsp:nvSpPr>
      <dsp:spPr>
        <a:xfrm>
          <a:off x="399573" y="2652068"/>
          <a:ext cx="7303792" cy="22752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Eye Injury   $300    Emergency Dental Work   $75 - $300    Burn $1,000 to $12,000</a:t>
          </a:r>
        </a:p>
      </dsp:txBody>
      <dsp:txXfrm>
        <a:off x="410680" y="2663175"/>
        <a:ext cx="7281578" cy="205309"/>
      </dsp:txXfrm>
    </dsp:sp>
    <dsp:sp modelId="{C58D9AD3-BB3A-4954-992A-D314BB321664}">
      <dsp:nvSpPr>
        <dsp:cNvPr id="0" name=""/>
        <dsp:cNvSpPr/>
      </dsp:nvSpPr>
      <dsp:spPr>
        <a:xfrm>
          <a:off x="0" y="314281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9055B4-09C8-4C42-AC6F-FD09F0102B64}">
      <dsp:nvSpPr>
        <dsp:cNvPr id="0" name=""/>
        <dsp:cNvSpPr/>
      </dsp:nvSpPr>
      <dsp:spPr>
        <a:xfrm>
          <a:off x="399573" y="2958792"/>
          <a:ext cx="5966203" cy="25782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Concussion  $60        </a:t>
          </a:r>
          <a:r>
            <a:rPr lang="en-US" sz="1100" kern="1200" dirty="0">
              <a:solidFill>
                <a:schemeClr val="tx1"/>
              </a:solidFill>
              <a:latin typeface="Amasis MT Pro Medium" panose="02040604050005020304" pitchFamily="18" charset="0"/>
            </a:rPr>
            <a:t>Coma $10,000</a:t>
          </a:r>
        </a:p>
      </dsp:txBody>
      <dsp:txXfrm>
        <a:off x="412159" y="2971378"/>
        <a:ext cx="5941031" cy="232654"/>
      </dsp:txXfrm>
    </dsp:sp>
    <dsp:sp modelId="{921625DD-5059-4608-8DE5-E5148BDFF135}">
      <dsp:nvSpPr>
        <dsp:cNvPr id="0" name=""/>
        <dsp:cNvSpPr/>
      </dsp:nvSpPr>
      <dsp:spPr>
        <a:xfrm>
          <a:off x="0" y="3477505"/>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C651C3-996F-4002-95A8-272F7F8A034A}">
      <dsp:nvSpPr>
        <dsp:cNvPr id="0" name=""/>
        <dsp:cNvSpPr/>
      </dsp:nvSpPr>
      <dsp:spPr>
        <a:xfrm>
          <a:off x="382412" y="3330349"/>
          <a:ext cx="7609062" cy="25548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Appliance   $100        Xray $30      Medical Imaging   $150</a:t>
          </a:r>
        </a:p>
      </dsp:txBody>
      <dsp:txXfrm>
        <a:off x="394884" y="3342821"/>
        <a:ext cx="7584118" cy="230542"/>
      </dsp:txXfrm>
    </dsp:sp>
    <dsp:sp modelId="{23AF714D-0840-4078-A038-2C4C79395407}">
      <dsp:nvSpPr>
        <dsp:cNvPr id="0" name=""/>
        <dsp:cNvSpPr/>
      </dsp:nvSpPr>
      <dsp:spPr>
        <a:xfrm>
          <a:off x="0" y="380190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1602E60-416A-4246-BF40-CA6789F658DE}">
      <dsp:nvSpPr>
        <dsp:cNvPr id="0" name=""/>
        <dsp:cNvSpPr/>
      </dsp:nvSpPr>
      <dsp:spPr>
        <a:xfrm>
          <a:off x="399573" y="3630505"/>
          <a:ext cx="6436270" cy="24520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Hospital Admission - $1,000    Hospital Intensive Care $2,000</a:t>
          </a:r>
        </a:p>
      </dsp:txBody>
      <dsp:txXfrm>
        <a:off x="411543" y="3642475"/>
        <a:ext cx="6412330" cy="221263"/>
      </dsp:txXfrm>
    </dsp:sp>
    <dsp:sp modelId="{AF98AF73-2707-40F0-93FB-71A19E1DB261}">
      <dsp:nvSpPr>
        <dsp:cNvPr id="0" name=""/>
        <dsp:cNvSpPr/>
      </dsp:nvSpPr>
      <dsp:spPr>
        <a:xfrm>
          <a:off x="0" y="4165430"/>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207CCB4-38EC-40B7-B6F2-D8DE3FF15E72}">
      <dsp:nvSpPr>
        <dsp:cNvPr id="0" name=""/>
        <dsp:cNvSpPr/>
      </dsp:nvSpPr>
      <dsp:spPr>
        <a:xfrm>
          <a:off x="399573" y="3954908"/>
          <a:ext cx="7219770" cy="28432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Hospital Confinement - $225/day  (365 days)   Intensive Care $450/day (15 days)</a:t>
          </a:r>
        </a:p>
      </dsp:txBody>
      <dsp:txXfrm>
        <a:off x="413452" y="3968787"/>
        <a:ext cx="7192012" cy="256563"/>
      </dsp:txXfrm>
    </dsp:sp>
    <dsp:sp modelId="{CAFD5972-285D-41C3-ACDD-7885B3BB8272}">
      <dsp:nvSpPr>
        <dsp:cNvPr id="0" name=""/>
        <dsp:cNvSpPr/>
      </dsp:nvSpPr>
      <dsp:spPr>
        <a:xfrm>
          <a:off x="0" y="448820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A200FB3-791A-4798-B133-4F257D71E069}">
      <dsp:nvSpPr>
        <dsp:cNvPr id="0" name=""/>
        <dsp:cNvSpPr/>
      </dsp:nvSpPr>
      <dsp:spPr>
        <a:xfrm>
          <a:off x="390989" y="4318430"/>
          <a:ext cx="7594252" cy="202604"/>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Hip Fracture   $1,650 (closed reduction ) to $3,300 (open reduction)</a:t>
          </a:r>
        </a:p>
      </dsp:txBody>
      <dsp:txXfrm>
        <a:off x="400879" y="4328320"/>
        <a:ext cx="7574472" cy="182824"/>
      </dsp:txXfrm>
    </dsp:sp>
    <dsp:sp modelId="{AEC89F3E-32DA-4E8D-A9BC-1E425122EA08}">
      <dsp:nvSpPr>
        <dsp:cNvPr id="0" name=""/>
        <dsp:cNvSpPr/>
      </dsp:nvSpPr>
      <dsp:spPr>
        <a:xfrm>
          <a:off x="0" y="4821134"/>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B16A54E-8BE7-4E86-B2DC-F046633E0E83}">
      <dsp:nvSpPr>
        <dsp:cNvPr id="0" name=""/>
        <dsp:cNvSpPr/>
      </dsp:nvSpPr>
      <dsp:spPr>
        <a:xfrm>
          <a:off x="399573" y="4600235"/>
          <a:ext cx="6899455" cy="29469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Knee Cartilage Torn   $500    Knee Dislocation $1,100 to $2,200</a:t>
          </a:r>
          <a:endParaRPr lang="en-US" sz="1100" kern="1200" dirty="0">
            <a:solidFill>
              <a:schemeClr val="tx1"/>
            </a:solidFill>
            <a:latin typeface="Amasis MT Pro Medium" panose="02040604050005020304" pitchFamily="18" charset="0"/>
          </a:endParaRPr>
        </a:p>
      </dsp:txBody>
      <dsp:txXfrm>
        <a:off x="413959" y="4614621"/>
        <a:ext cx="6870683" cy="265927"/>
      </dsp:txXfrm>
    </dsp:sp>
    <dsp:sp modelId="{451E1D22-B036-4BA9-99BF-A07B89ECDEDF}">
      <dsp:nvSpPr>
        <dsp:cNvPr id="0" name=""/>
        <dsp:cNvSpPr/>
      </dsp:nvSpPr>
      <dsp:spPr>
        <a:xfrm>
          <a:off x="0" y="5142415"/>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610B317-C95E-4814-9D76-0E066D3DCC2D}">
      <dsp:nvSpPr>
        <dsp:cNvPr id="0" name=""/>
        <dsp:cNvSpPr/>
      </dsp:nvSpPr>
      <dsp:spPr>
        <a:xfrm>
          <a:off x="381944" y="5026633"/>
          <a:ext cx="6658465" cy="24208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Laceration repair   $60 to $500</a:t>
          </a:r>
        </a:p>
      </dsp:txBody>
      <dsp:txXfrm>
        <a:off x="393761" y="5038450"/>
        <a:ext cx="6634831" cy="218446"/>
      </dsp:txXfrm>
    </dsp:sp>
    <dsp:sp modelId="{D8B48E7B-F101-4A6F-87A9-D5193EBCA3EA}">
      <dsp:nvSpPr>
        <dsp:cNvPr id="0" name=""/>
        <dsp:cNvSpPr/>
      </dsp:nvSpPr>
      <dsp:spPr>
        <a:xfrm>
          <a:off x="0" y="5471550"/>
          <a:ext cx="7991475" cy="198507"/>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CB179CB-2B8C-4E52-B8D7-2C554F30D61A}">
      <dsp:nvSpPr>
        <dsp:cNvPr id="0" name=""/>
        <dsp:cNvSpPr/>
      </dsp:nvSpPr>
      <dsp:spPr>
        <a:xfrm>
          <a:off x="381944" y="5356706"/>
          <a:ext cx="5594032" cy="24993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Tendon / Ligament / Rotator Cuff  $500 to $1,000</a:t>
          </a:r>
        </a:p>
      </dsp:txBody>
      <dsp:txXfrm>
        <a:off x="394145" y="5368907"/>
        <a:ext cx="5569630" cy="2255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3B5BAC6-257E-4164-813E-A56D5895F47A}"/>
              </a:ext>
            </a:extLst>
          </p:cNvPr>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61443" name="Rectangle 3">
            <a:extLst>
              <a:ext uri="{FF2B5EF4-FFF2-40B4-BE49-F238E27FC236}">
                <a16:creationId xmlns:a16="http://schemas.microsoft.com/office/drawing/2014/main" id="{3837953A-D2F5-40AF-A0A6-C175BEF660A7}"/>
              </a:ext>
            </a:extLst>
          </p:cNvPr>
          <p:cNvSpPr>
            <a:spLocks noGrp="1" noChangeArrowheads="1"/>
          </p:cNvSpPr>
          <p:nvPr>
            <p:ph type="dt" sz="quarter" idx="1"/>
          </p:nvPr>
        </p:nvSpPr>
        <p:spPr bwMode="auto">
          <a:xfrm>
            <a:off x="4022725" y="0"/>
            <a:ext cx="3078163" cy="469900"/>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en-US" dirty="0"/>
          </a:p>
        </p:txBody>
      </p:sp>
      <p:sp>
        <p:nvSpPr>
          <p:cNvPr id="61444" name="Rectangle 4">
            <a:extLst>
              <a:ext uri="{FF2B5EF4-FFF2-40B4-BE49-F238E27FC236}">
                <a16:creationId xmlns:a16="http://schemas.microsoft.com/office/drawing/2014/main" id="{AF6AE2DB-8CD5-4C2A-802B-7405B138408A}"/>
              </a:ext>
            </a:extLst>
          </p:cNvPr>
          <p:cNvSpPr>
            <a:spLocks noGrp="1" noChangeArrowheads="1"/>
          </p:cNvSpPr>
          <p:nvPr>
            <p:ph type="ftr" sz="quarter" idx="2"/>
          </p:nvPr>
        </p:nvSpPr>
        <p:spPr bwMode="auto">
          <a:xfrm>
            <a:off x="0" y="8916988"/>
            <a:ext cx="3078163" cy="469900"/>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61445" name="Rectangle 5">
            <a:extLst>
              <a:ext uri="{FF2B5EF4-FFF2-40B4-BE49-F238E27FC236}">
                <a16:creationId xmlns:a16="http://schemas.microsoft.com/office/drawing/2014/main" id="{527D6D4A-D3F7-492E-AFF6-234CB263DEAC}"/>
              </a:ext>
            </a:extLst>
          </p:cNvPr>
          <p:cNvSpPr>
            <a:spLocks noGrp="1" noChangeArrowheads="1"/>
          </p:cNvSpPr>
          <p:nvPr>
            <p:ph type="sldNum" sz="quarter" idx="3"/>
          </p:nvPr>
        </p:nvSpPr>
        <p:spPr bwMode="auto">
          <a:xfrm>
            <a:off x="4022725" y="8916988"/>
            <a:ext cx="3078163" cy="469900"/>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584155D-B370-4639-8277-5CF4ADC88ABB}"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565A20-32E1-4131-BC69-84D0800AB608}"/>
              </a:ext>
            </a:extLst>
          </p:cNvPr>
          <p:cNvSpPr>
            <a:spLocks noGrp="1"/>
          </p:cNvSpPr>
          <p:nvPr>
            <p:ph type="hdr" sz="quarter"/>
          </p:nvPr>
        </p:nvSpPr>
        <p:spPr>
          <a:xfrm>
            <a:off x="0" y="0"/>
            <a:ext cx="3078163" cy="469900"/>
          </a:xfrm>
          <a:prstGeom prst="rect">
            <a:avLst/>
          </a:prstGeom>
        </p:spPr>
        <p:txBody>
          <a:bodyPr vert="horz" lIns="94218" tIns="47109" rIns="94218" bIns="47109" rtlCol="0"/>
          <a:lstStyle>
            <a:lvl1pPr algn="l" eaLnBrk="0" hangingPunct="0">
              <a:defRPr sz="1200">
                <a:cs typeface="+mn-cs"/>
              </a:defRPr>
            </a:lvl1pPr>
          </a:lstStyle>
          <a:p>
            <a:pPr>
              <a:defRPr/>
            </a:pPr>
            <a:endParaRPr lang="en-US" dirty="0"/>
          </a:p>
        </p:txBody>
      </p:sp>
      <p:sp>
        <p:nvSpPr>
          <p:cNvPr id="3" name="Date Placeholder 2">
            <a:extLst>
              <a:ext uri="{FF2B5EF4-FFF2-40B4-BE49-F238E27FC236}">
                <a16:creationId xmlns:a16="http://schemas.microsoft.com/office/drawing/2014/main" id="{55290D1E-53DB-4034-9F76-F802D6062567}"/>
              </a:ext>
            </a:extLst>
          </p:cNvPr>
          <p:cNvSpPr>
            <a:spLocks noGrp="1"/>
          </p:cNvSpPr>
          <p:nvPr>
            <p:ph type="dt" idx="1"/>
          </p:nvPr>
        </p:nvSpPr>
        <p:spPr>
          <a:xfrm>
            <a:off x="4022725" y="0"/>
            <a:ext cx="3078163" cy="469900"/>
          </a:xfrm>
          <a:prstGeom prst="rect">
            <a:avLst/>
          </a:prstGeom>
        </p:spPr>
        <p:txBody>
          <a:bodyPr vert="horz" lIns="94218" tIns="47109" rIns="94218" bIns="47109" rtlCol="0"/>
          <a:lstStyle>
            <a:lvl1pPr algn="r" eaLnBrk="0" hangingPunct="0">
              <a:defRPr sz="1200">
                <a:cs typeface="+mn-cs"/>
              </a:defRPr>
            </a:lvl1pPr>
          </a:lstStyle>
          <a:p>
            <a:pPr>
              <a:defRPr/>
            </a:pPr>
            <a:fld id="{2753F7A9-4D64-4D68-B119-46F377C35BEB}" type="datetimeFigureOut">
              <a:rPr lang="en-US"/>
              <a:pPr>
                <a:defRPr/>
              </a:pPr>
              <a:t>2/5/2025</a:t>
            </a:fld>
            <a:endParaRPr lang="en-US" dirty="0"/>
          </a:p>
        </p:txBody>
      </p:sp>
      <p:sp>
        <p:nvSpPr>
          <p:cNvPr id="4" name="Slide Image Placeholder 3">
            <a:extLst>
              <a:ext uri="{FF2B5EF4-FFF2-40B4-BE49-F238E27FC236}">
                <a16:creationId xmlns:a16="http://schemas.microsoft.com/office/drawing/2014/main" id="{D82E1E47-F137-4FDE-B670-398F7DE9FA80}"/>
              </a:ext>
            </a:extLst>
          </p:cNvPr>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8" tIns="47109" rIns="94218" bIns="47109" rtlCol="0" anchor="ctr"/>
          <a:lstStyle/>
          <a:p>
            <a:pPr lvl="0"/>
            <a:endParaRPr lang="en-US" noProof="0" dirty="0"/>
          </a:p>
        </p:txBody>
      </p:sp>
      <p:sp>
        <p:nvSpPr>
          <p:cNvPr id="5" name="Notes Placeholder 4">
            <a:extLst>
              <a:ext uri="{FF2B5EF4-FFF2-40B4-BE49-F238E27FC236}">
                <a16:creationId xmlns:a16="http://schemas.microsoft.com/office/drawing/2014/main" id="{012B7490-4905-4D2E-8890-3E1C8DAA82E1}"/>
              </a:ext>
            </a:extLst>
          </p:cNvPr>
          <p:cNvSpPr>
            <a:spLocks noGrp="1"/>
          </p:cNvSpPr>
          <p:nvPr>
            <p:ph type="body" sz="quarter" idx="3"/>
          </p:nvPr>
        </p:nvSpPr>
        <p:spPr>
          <a:xfrm>
            <a:off x="711200" y="4460875"/>
            <a:ext cx="5680075" cy="4224338"/>
          </a:xfrm>
          <a:prstGeom prst="rect">
            <a:avLst/>
          </a:prstGeom>
        </p:spPr>
        <p:txBody>
          <a:bodyPr vert="horz" lIns="94218" tIns="47109" rIns="94218" bIns="4710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9589311-E84F-4B4E-BA34-5A9E32378CCD}"/>
              </a:ext>
            </a:extLst>
          </p:cNvPr>
          <p:cNvSpPr>
            <a:spLocks noGrp="1"/>
          </p:cNvSpPr>
          <p:nvPr>
            <p:ph type="ftr" sz="quarter" idx="4"/>
          </p:nvPr>
        </p:nvSpPr>
        <p:spPr>
          <a:xfrm>
            <a:off x="0" y="8916988"/>
            <a:ext cx="3078163" cy="469900"/>
          </a:xfrm>
          <a:prstGeom prst="rect">
            <a:avLst/>
          </a:prstGeom>
        </p:spPr>
        <p:txBody>
          <a:bodyPr vert="horz" lIns="94218" tIns="47109" rIns="94218" bIns="47109" rtlCol="0" anchor="b"/>
          <a:lstStyle>
            <a:lvl1pPr algn="l" eaLnBrk="0" hangingPunct="0">
              <a:defRPr sz="1200">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68A5A2AC-9D4B-486B-95E4-810D8A76F26D}"/>
              </a:ext>
            </a:extLst>
          </p:cNvPr>
          <p:cNvSpPr>
            <a:spLocks noGrp="1"/>
          </p:cNvSpPr>
          <p:nvPr>
            <p:ph type="sldNum" sz="quarter" idx="5"/>
          </p:nvPr>
        </p:nvSpPr>
        <p:spPr>
          <a:xfrm>
            <a:off x="4022725" y="8916988"/>
            <a:ext cx="3078163" cy="469900"/>
          </a:xfrm>
          <a:prstGeom prst="rect">
            <a:avLst/>
          </a:prstGeom>
        </p:spPr>
        <p:txBody>
          <a:bodyPr vert="horz" wrap="square" lIns="94218" tIns="47109" rIns="94218" bIns="47109" numCol="1" anchor="b" anchorCtr="0" compatLnSpc="1">
            <a:prstTxWarp prst="textNoShape">
              <a:avLst/>
            </a:prstTxWarp>
          </a:bodyPr>
          <a:lstStyle>
            <a:lvl1pPr algn="r">
              <a:defRPr sz="1200"/>
            </a:lvl1pPr>
          </a:lstStyle>
          <a:p>
            <a:pPr>
              <a:defRPr/>
            </a:pPr>
            <a:fld id="{5338E60F-087D-4F6E-B935-12850DED869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a:t>
            </a:fld>
            <a:endParaRPr lang="en-US" altLang="en-US" dirty="0"/>
          </a:p>
        </p:txBody>
      </p:sp>
    </p:spTree>
    <p:extLst>
      <p:ext uri="{BB962C8B-B14F-4D97-AF65-F5344CB8AC3E}">
        <p14:creationId xmlns:p14="http://schemas.microsoft.com/office/powerpoint/2010/main" val="168711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6CE2AC20-8E3D-412C-B36C-89A284DD8B45}"/>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85D46FAF-0AA2-4178-B756-F77482C6AC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US" altLang="en-US" dirty="0"/>
              <a:t>BlueCard program also allows members who need care when traveling to access their benefits</a:t>
            </a:r>
          </a:p>
          <a:p>
            <a:pPr defTabSz="931863"/>
            <a:r>
              <a:rPr lang="en-US" altLang="en-US" dirty="0">
                <a:latin typeface="Arial" panose="020B0604020202020204" pitchFamily="34" charset="0"/>
                <a:cs typeface="Arial" panose="020B0604020202020204" pitchFamily="34" charset="0"/>
              </a:rPr>
              <a:t>April 2019 Providers: 1,319,950 (315,774 PCPs/572,166 specialists/432,010 non-MD/DO)` Hospitals: 7,757 Global </a:t>
            </a:r>
          </a:p>
          <a:p>
            <a:pPr defTabSz="931863"/>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5AD8FB3-5D79-4209-A65C-A70ECAD7B1ED}"/>
              </a:ext>
            </a:extLst>
          </p:cNvPr>
          <p:cNvSpPr>
            <a:spLocks noGrp="1"/>
          </p:cNvSpPr>
          <p:nvPr>
            <p:ph type="sldNum" sz="quarter" idx="5"/>
          </p:nvPr>
        </p:nvSpPr>
        <p:spPr/>
        <p:txBody>
          <a:bodyPr/>
          <a:lstStyle/>
          <a:p>
            <a:pPr eaLnBrk="1" hangingPunct="1">
              <a:defRPr/>
            </a:pPr>
            <a:fld id="{79CBAB4A-CF09-4B00-B545-2B18742B8AD6}" type="slidenum">
              <a:rPr lang="en-US" sz="900" smtClean="0">
                <a:solidFill>
                  <a:prstClr val="black"/>
                </a:solidFill>
                <a:latin typeface="Arial" charset="0"/>
                <a:cs typeface="+mn-cs"/>
              </a:rPr>
              <a:pPr eaLnBrk="1" hangingPunct="1">
                <a:defRPr/>
              </a:pPr>
              <a:t>10</a:t>
            </a:fld>
            <a:endParaRPr lang="en-US" sz="900" dirty="0">
              <a:solidFill>
                <a:prstClr val="black"/>
              </a:solidFill>
              <a:latin typeface="Arial"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973945C-5CB5-4030-BF3A-DA4E94D4E839}"/>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5BE4312D-B3BC-40D0-890B-61A921690F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95% of doctors and 96% of hospitals nationwide </a:t>
            </a:r>
          </a:p>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Health and Wellness programs that help you stay healthy and manage any ongoing conditions</a:t>
            </a:r>
          </a:p>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Digital/mobile technology and programs help you access and manage your health and wellness information</a:t>
            </a:r>
          </a:p>
        </p:txBody>
      </p:sp>
      <p:sp>
        <p:nvSpPr>
          <p:cNvPr id="105476" name="Slide Number Placeholder 3">
            <a:extLst>
              <a:ext uri="{FF2B5EF4-FFF2-40B4-BE49-F238E27FC236}">
                <a16:creationId xmlns:a16="http://schemas.microsoft.com/office/drawing/2014/main" id="{B03D049D-44C8-412F-BAD9-0F5D22ACD3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B4BB974D-D2D2-48C1-B925-7165EFD1CCAE}" type="slidenum">
              <a:rPr lang="en-US" altLang="en-US" smtClean="0"/>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0C32CAA-C23E-494E-9808-4E35C10FF306}"/>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2237587C-B2B8-4D68-87DD-F49F1895D6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 </a:t>
            </a:r>
          </a:p>
          <a:p>
            <a:pPr defTabSz="942975"/>
            <a:endParaRPr lang="en-US" altLang="en-US" dirty="0"/>
          </a:p>
        </p:txBody>
      </p:sp>
      <p:sp>
        <p:nvSpPr>
          <p:cNvPr id="4" name="Slide Number Placeholder 3">
            <a:extLst>
              <a:ext uri="{FF2B5EF4-FFF2-40B4-BE49-F238E27FC236}">
                <a16:creationId xmlns:a16="http://schemas.microsoft.com/office/drawing/2014/main" id="{809622FE-AAB3-40E4-88B3-1C6DCE442039}"/>
              </a:ext>
            </a:extLst>
          </p:cNvPr>
          <p:cNvSpPr>
            <a:spLocks noGrp="1"/>
          </p:cNvSpPr>
          <p:nvPr>
            <p:ph type="sldNum" sz="quarter" idx="5"/>
          </p:nvPr>
        </p:nvSpPr>
        <p:spPr/>
        <p:txBody>
          <a:bodyPr/>
          <a:lstStyle/>
          <a:p>
            <a:pPr eaLnBrk="1" hangingPunct="1">
              <a:defRPr/>
            </a:pPr>
            <a:fld id="{B08DC948-E11D-4F18-8C79-B82604C2483F}" type="slidenum">
              <a:rPr lang="en-US" sz="900" smtClean="0">
                <a:solidFill>
                  <a:prstClr val="black"/>
                </a:solidFill>
                <a:latin typeface="Arial" charset="0"/>
                <a:cs typeface="+mn-cs"/>
              </a:rPr>
              <a:pPr eaLnBrk="1" hangingPunct="1">
                <a:defRPr/>
              </a:pPr>
              <a:t>12</a:t>
            </a:fld>
            <a:endParaRPr lang="en-US" sz="900" dirty="0">
              <a:solidFill>
                <a:prstClr val="black"/>
              </a:solidFill>
              <a:latin typeface="Arial"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4FAF92A-05D8-4E7E-8ACC-1D38A595DD7D}"/>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75FBECF3-AB84-450A-9D4C-F4C4316D1F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eaLnBrk="1" hangingPunct="1"/>
            <a:r>
              <a:rPr lang="en-US" altLang="en-US" b="1" dirty="0"/>
              <a:t>Blue Access for Members</a:t>
            </a:r>
            <a:endParaRPr lang="en-US" altLang="en-US" b="1" baseline="30000" dirty="0"/>
          </a:p>
          <a:p>
            <a:pPr marL="287338" lvl="1" indent="-173038" defTabSz="942975">
              <a:buFontTx/>
              <a:buChar char="•"/>
            </a:pPr>
            <a:r>
              <a:rPr lang="en-US" altLang="en-US" b="1" dirty="0">
                <a:solidFill>
                  <a:srgbClr val="000000"/>
                </a:solidFill>
              </a:rPr>
              <a:t>You can save time using self-service support tools, including the following and more:</a:t>
            </a:r>
          </a:p>
          <a:p>
            <a:pPr marL="576263" lvl="2" indent="-173038" defTabSz="942975">
              <a:buFontTx/>
              <a:buChar char="•"/>
            </a:pPr>
            <a:r>
              <a:rPr lang="en-US" altLang="en-US" dirty="0">
                <a:solidFill>
                  <a:srgbClr val="000000"/>
                </a:solidFill>
              </a:rPr>
              <a:t>Check the status of a claim; view and print Explanation of Benefits (EOBs)</a:t>
            </a:r>
          </a:p>
          <a:p>
            <a:pPr marL="576263" lvl="2" indent="-173038" defTabSz="942975">
              <a:buFontTx/>
              <a:buChar char="•"/>
            </a:pPr>
            <a:r>
              <a:rPr lang="en-US" altLang="en-US" dirty="0"/>
              <a:t>Request new ID cards; print temporary ID cards</a:t>
            </a:r>
          </a:p>
          <a:p>
            <a:pPr marL="576263" lvl="2" indent="-173038" defTabSz="942975">
              <a:buFontTx/>
              <a:buChar char="•"/>
            </a:pPr>
            <a:r>
              <a:rPr lang="en-US" altLang="en-US" dirty="0"/>
              <a:t>Confirm who is covered under the plan</a:t>
            </a:r>
          </a:p>
          <a:p>
            <a:pPr marL="576263" lvl="2" indent="-173038" defTabSz="942975">
              <a:buFontTx/>
              <a:buChar char="•"/>
            </a:pPr>
            <a:r>
              <a:rPr lang="en-US" altLang="en-US" dirty="0"/>
              <a:t>Check plan coverage details and Rx benefit information</a:t>
            </a:r>
            <a:endParaRPr lang="en-US" altLang="en-US" dirty="0">
              <a:solidFill>
                <a:srgbClr val="000000"/>
              </a:solidFill>
            </a:endParaRPr>
          </a:p>
          <a:p>
            <a:pPr marL="287338" lvl="1" indent="-173038" defTabSz="942975">
              <a:spcBef>
                <a:spcPct val="60000"/>
              </a:spcBef>
              <a:buFontTx/>
              <a:buChar char="•"/>
            </a:pPr>
            <a:r>
              <a:rPr lang="en-US" altLang="en-US" b="1" dirty="0">
                <a:solidFill>
                  <a:srgbClr val="000000"/>
                </a:solidFill>
              </a:rPr>
              <a:t>Secure access</a:t>
            </a:r>
            <a:r>
              <a:rPr lang="en-US" altLang="en-US" dirty="0">
                <a:solidFill>
                  <a:srgbClr val="000000"/>
                </a:solidFill>
              </a:rPr>
              <a:t> – employers can log in to their accounts and perform protected transactions </a:t>
            </a:r>
            <a:r>
              <a:rPr lang="en-US" altLang="en-US" b="1" dirty="0"/>
              <a:t>24 Hours a day, 7 days a week*  </a:t>
            </a:r>
            <a:r>
              <a:rPr lang="en-US" altLang="en-US" dirty="0">
                <a:solidFill>
                  <a:srgbClr val="75AFAB"/>
                </a:solidFill>
              </a:rPr>
              <a:t>[*Claim Statements/EOB’s are not available from 3-6 a.m.]</a:t>
            </a:r>
          </a:p>
          <a:p>
            <a:pPr defTabSz="942975" eaLnBrk="1" hangingPunct="1">
              <a:lnSpc>
                <a:spcPct val="95000"/>
              </a:lnSpc>
              <a:spcBef>
                <a:spcPct val="10000"/>
              </a:spcBef>
              <a:spcAft>
                <a:spcPct val="10000"/>
              </a:spcAft>
            </a:pPr>
            <a:endParaRPr lang="en-US" altLang="en-US" b="1" u="sng" dirty="0">
              <a:solidFill>
                <a:srgbClr val="CC0000"/>
              </a:solidFill>
            </a:endParaRPr>
          </a:p>
          <a:p>
            <a:pPr defTabSz="942975" eaLnBrk="1" hangingPunct="1">
              <a:lnSpc>
                <a:spcPct val="95000"/>
              </a:lnSpc>
              <a:spcBef>
                <a:spcPct val="10000"/>
              </a:spcBef>
              <a:spcAft>
                <a:spcPct val="10000"/>
              </a:spcAft>
            </a:pPr>
            <a:r>
              <a:rPr lang="en-US" altLang="en-US" b="1" u="sng" dirty="0">
                <a:solidFill>
                  <a:srgbClr val="CC0000"/>
                </a:solidFill>
              </a:rPr>
              <a:t>NOTE:</a:t>
            </a:r>
            <a:r>
              <a:rPr lang="en-US" altLang="en-US" b="1" dirty="0">
                <a:solidFill>
                  <a:srgbClr val="CC0000"/>
                </a:solidFill>
              </a:rPr>
              <a:t> </a:t>
            </a:r>
          </a:p>
          <a:p>
            <a:pPr defTabSz="942975" eaLnBrk="1" hangingPunct="1"/>
            <a:r>
              <a:rPr lang="en-US" altLang="en-US" b="1" dirty="0">
                <a:solidFill>
                  <a:srgbClr val="CC0000"/>
                </a:solidFill>
              </a:rPr>
              <a:t>Blue Access for Members is available to all members. Options available within the portal will vary depending on group membership and benefit selections.</a:t>
            </a:r>
            <a:endParaRPr lang="en-US" altLang="en-US" dirty="0"/>
          </a:p>
          <a:p>
            <a:pPr defTabSz="942975" eaLnBrk="1" hangingPunct="1"/>
            <a:endParaRPr lang="en-US" altLang="en-US" dirty="0">
              <a:solidFill>
                <a:srgbClr val="CC0000"/>
              </a:solidFill>
            </a:endParaRPr>
          </a:p>
          <a:p>
            <a:pPr defTabSz="942975"/>
            <a:endParaRPr lang="en-US" altLang="en-US" dirty="0"/>
          </a:p>
        </p:txBody>
      </p:sp>
      <p:sp>
        <p:nvSpPr>
          <p:cNvPr id="4" name="Slide Number Placeholder 3">
            <a:extLst>
              <a:ext uri="{FF2B5EF4-FFF2-40B4-BE49-F238E27FC236}">
                <a16:creationId xmlns:a16="http://schemas.microsoft.com/office/drawing/2014/main" id="{1E07A9B0-533A-4AFE-9966-722003A64C6C}"/>
              </a:ext>
            </a:extLst>
          </p:cNvPr>
          <p:cNvSpPr>
            <a:spLocks noGrp="1"/>
          </p:cNvSpPr>
          <p:nvPr>
            <p:ph type="sldNum" sz="quarter" idx="5"/>
          </p:nvPr>
        </p:nvSpPr>
        <p:spPr/>
        <p:txBody>
          <a:bodyPr/>
          <a:lstStyle/>
          <a:p>
            <a:pPr eaLnBrk="1" hangingPunct="1">
              <a:defRPr/>
            </a:pPr>
            <a:fld id="{3C43199F-747F-4B75-A377-7FD7FEF48130}" type="slidenum">
              <a:rPr lang="en-US" sz="900" smtClean="0">
                <a:solidFill>
                  <a:prstClr val="black"/>
                </a:solidFill>
                <a:latin typeface="Arial" charset="0"/>
                <a:cs typeface="+mn-cs"/>
              </a:rPr>
              <a:pPr eaLnBrk="1" hangingPunct="1">
                <a:defRPr/>
              </a:pPr>
              <a:t>13</a:t>
            </a:fld>
            <a:endParaRPr lang="en-US" sz="900" dirty="0">
              <a:solidFill>
                <a:prstClr val="black"/>
              </a:solidFill>
              <a:latin typeface="Arial"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14</a:t>
            </a:fld>
            <a:endParaRPr lang="en-US" altLang="en-US" dirty="0"/>
          </a:p>
        </p:txBody>
      </p:sp>
    </p:spTree>
    <p:extLst>
      <p:ext uri="{BB962C8B-B14F-4D97-AF65-F5344CB8AC3E}">
        <p14:creationId xmlns:p14="http://schemas.microsoft.com/office/powerpoint/2010/main" val="94484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2AC95BF-D144-40DD-AD69-4BB98F495526}"/>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556F086A-14AD-45CF-A220-8831021C7D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US" altLang="en-US" dirty="0"/>
              <a:t>Definitions – Deductible, Coinsurance, OOP, Copay</a:t>
            </a:r>
          </a:p>
          <a:p>
            <a:pPr defTabSz="931863"/>
            <a:endParaRPr lang="en-US" altLang="en-US" dirty="0"/>
          </a:p>
        </p:txBody>
      </p:sp>
      <p:sp>
        <p:nvSpPr>
          <p:cNvPr id="4" name="Slide Number Placeholder 3">
            <a:extLst>
              <a:ext uri="{FF2B5EF4-FFF2-40B4-BE49-F238E27FC236}">
                <a16:creationId xmlns:a16="http://schemas.microsoft.com/office/drawing/2014/main" id="{9277B2A0-256E-4348-8854-86AD18FD4F76}"/>
              </a:ext>
            </a:extLst>
          </p:cNvPr>
          <p:cNvSpPr>
            <a:spLocks noGrp="1"/>
          </p:cNvSpPr>
          <p:nvPr>
            <p:ph type="sldNum" sz="quarter" idx="5"/>
          </p:nvPr>
        </p:nvSpPr>
        <p:spPr/>
        <p:txBody>
          <a:bodyPr/>
          <a:lstStyle/>
          <a:p>
            <a:pPr eaLnBrk="1" hangingPunct="1">
              <a:defRPr/>
            </a:pPr>
            <a:fld id="{356FAD12-9968-4F75-B0DD-0C9878C5930D}" type="slidenum">
              <a:rPr lang="en-US" sz="900" smtClean="0">
                <a:solidFill>
                  <a:prstClr val="black"/>
                </a:solidFill>
                <a:latin typeface="Arial" charset="0"/>
                <a:cs typeface="+mn-cs"/>
              </a:rPr>
              <a:pPr eaLnBrk="1" hangingPunct="1">
                <a:defRPr/>
              </a:pPr>
              <a:t>15</a:t>
            </a:fld>
            <a:endParaRPr lang="en-US" sz="900" dirty="0">
              <a:solidFill>
                <a:prstClr val="black"/>
              </a:solidFill>
              <a:latin typeface="Arial"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Deductible, Coinsurance, Copay, Max. OOP</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16</a:t>
            </a:fld>
            <a:endParaRPr lang="en-US" altLang="en-US" dirty="0"/>
          </a:p>
        </p:txBody>
      </p:sp>
    </p:spTree>
    <p:extLst>
      <p:ext uri="{BB962C8B-B14F-4D97-AF65-F5344CB8AC3E}">
        <p14:creationId xmlns:p14="http://schemas.microsoft.com/office/powerpoint/2010/main" val="1639200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17</a:t>
            </a:fld>
            <a:endParaRPr lang="en-US" altLang="en-US" dirty="0"/>
          </a:p>
        </p:txBody>
      </p:sp>
    </p:spTree>
    <p:extLst>
      <p:ext uri="{BB962C8B-B14F-4D97-AF65-F5344CB8AC3E}">
        <p14:creationId xmlns:p14="http://schemas.microsoft.com/office/powerpoint/2010/main" val="2394288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18</a:t>
            </a:fld>
            <a:endParaRPr lang="en-US" altLang="en-US" dirty="0"/>
          </a:p>
        </p:txBody>
      </p:sp>
    </p:spTree>
    <p:extLst>
      <p:ext uri="{BB962C8B-B14F-4D97-AF65-F5344CB8AC3E}">
        <p14:creationId xmlns:p14="http://schemas.microsoft.com/office/powerpoint/2010/main" val="389961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60FFEB98-53C4-4571-AE3C-B0D03C8FAB83}"/>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5EBE1D04-C085-4CE9-B613-0B91FCDDC6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80000"/>
              </a:lnSpc>
            </a:pPr>
            <a:r>
              <a:rPr lang="en-US" altLang="en-US" sz="800" b="1" dirty="0"/>
              <a:t>Website:   </a:t>
            </a:r>
            <a:r>
              <a:rPr lang="en-US" altLang="en-US" sz="800" dirty="0"/>
              <a:t>Visit the website </a:t>
            </a:r>
            <a:r>
              <a:rPr lang="en-US" altLang="en-US" sz="800" b="1" dirty="0"/>
              <a:t>MDLIVE.com/bcbstx</a:t>
            </a:r>
            <a:endParaRPr lang="en-US" altLang="en-US" sz="800" dirty="0"/>
          </a:p>
          <a:p>
            <a:pPr defTabSz="942975">
              <a:lnSpc>
                <a:spcPct val="80000"/>
              </a:lnSpc>
            </a:pPr>
            <a:r>
              <a:rPr lang="en-US" altLang="en-US" sz="800" dirty="0"/>
              <a:t>• Choose a doctor; • Video chat with the doctor• You can also access through Blue Access for Members</a:t>
            </a:r>
          </a:p>
          <a:p>
            <a:pPr defTabSz="942975">
              <a:lnSpc>
                <a:spcPct val="80000"/>
              </a:lnSpc>
            </a:pPr>
            <a:r>
              <a:rPr lang="en-US" altLang="en-US" sz="800" b="1" dirty="0"/>
              <a:t>Mobile app: </a:t>
            </a:r>
            <a:r>
              <a:rPr lang="en-US" altLang="en-US" sz="800" dirty="0"/>
              <a:t>• Download app from Apple App Store, Google Play Store or Windows</a:t>
            </a:r>
            <a:r>
              <a:rPr lang="en-US" altLang="en-US" sz="800" baseline="30000" dirty="0"/>
              <a:t>® </a:t>
            </a:r>
            <a:r>
              <a:rPr lang="en-US" altLang="en-US" sz="800" dirty="0"/>
              <a:t>Store</a:t>
            </a:r>
          </a:p>
          <a:p>
            <a:pPr defTabSz="942975">
              <a:lnSpc>
                <a:spcPct val="80000"/>
              </a:lnSpc>
            </a:pPr>
            <a:r>
              <a:rPr lang="en-US" altLang="en-US" sz="800" dirty="0"/>
              <a:t>• Open the app and choose a doctor • Video chat with the doctor from your mobile  </a:t>
            </a:r>
          </a:p>
          <a:p>
            <a:pPr defTabSz="942975">
              <a:lnSpc>
                <a:spcPct val="80000"/>
              </a:lnSpc>
            </a:pPr>
            <a:r>
              <a:rPr lang="en-US" altLang="en-US" sz="800" dirty="0"/>
              <a:t> </a:t>
            </a:r>
          </a:p>
          <a:p>
            <a:pPr defTabSz="942975">
              <a:lnSpc>
                <a:spcPct val="80000"/>
              </a:lnSpc>
            </a:pPr>
            <a:endParaRPr lang="en-US" altLang="en-US" sz="800" dirty="0"/>
          </a:p>
          <a:p>
            <a:pPr defTabSz="942975">
              <a:lnSpc>
                <a:spcPct val="80000"/>
              </a:lnSpc>
            </a:pPr>
            <a:endParaRPr lang="en-US" altLang="en-US" sz="800" dirty="0"/>
          </a:p>
        </p:txBody>
      </p:sp>
      <p:sp>
        <p:nvSpPr>
          <p:cNvPr id="4" name="Slide Number Placeholder 3">
            <a:extLst>
              <a:ext uri="{FF2B5EF4-FFF2-40B4-BE49-F238E27FC236}">
                <a16:creationId xmlns:a16="http://schemas.microsoft.com/office/drawing/2014/main" id="{B29DF186-B576-4CAC-B19D-83B8CED1FA93}"/>
              </a:ext>
            </a:extLst>
          </p:cNvPr>
          <p:cNvSpPr>
            <a:spLocks noGrp="1"/>
          </p:cNvSpPr>
          <p:nvPr>
            <p:ph type="sldNum" sz="quarter" idx="5"/>
          </p:nvPr>
        </p:nvSpPr>
        <p:spPr/>
        <p:txBody>
          <a:bodyPr/>
          <a:lstStyle/>
          <a:p>
            <a:pPr eaLnBrk="1" hangingPunct="1">
              <a:defRPr/>
            </a:pPr>
            <a:fld id="{29CBD43A-CE2B-47D5-A29A-E21E79C18965}" type="slidenum">
              <a:rPr lang="en-US" sz="900" smtClean="0">
                <a:solidFill>
                  <a:prstClr val="black"/>
                </a:solidFill>
                <a:latin typeface="Arial" charset="0"/>
                <a:cs typeface="+mn-cs"/>
              </a:rPr>
              <a:pPr eaLnBrk="1" hangingPunct="1">
                <a:defRPr/>
              </a:pPr>
              <a:t>19</a:t>
            </a:fld>
            <a:endParaRPr lang="en-US" sz="900" dirty="0">
              <a:solidFill>
                <a:prstClr val="black"/>
              </a:solidFill>
              <a:latin typeface="Arial"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610F5C68-9878-4F1C-B974-E1101D9584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03B20213-ADD2-47D5-A0C6-51CD170528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 open enrollment for FSA - Calendar Year for FSA accounts </a:t>
            </a:r>
          </a:p>
          <a:p>
            <a:r>
              <a:rPr lang="en-US" altLang="en-US" dirty="0"/>
              <a:t>Deadline Monday, August 22rd</a:t>
            </a:r>
          </a:p>
        </p:txBody>
      </p:sp>
      <p:sp>
        <p:nvSpPr>
          <p:cNvPr id="96260" name="Slide Number Placeholder 3">
            <a:extLst>
              <a:ext uri="{FF2B5EF4-FFF2-40B4-BE49-F238E27FC236}">
                <a16:creationId xmlns:a16="http://schemas.microsoft.com/office/drawing/2014/main" id="{46B33450-4E32-46FB-B9EB-D3B00C787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EFE4E3-62AA-408C-9EA8-55BB6DDA02D8}" type="slidenum">
              <a:rPr lang="en-US" altLang="en-US" smtClean="0">
                <a:latin typeface="Arial Black" panose="020B0A04020102020204" pitchFamily="34" charset="0"/>
              </a:rPr>
              <a:pPr>
                <a:spcBef>
                  <a:spcPct val="0"/>
                </a:spcBef>
              </a:pPr>
              <a:t>2</a:t>
            </a:fld>
            <a:endParaRPr lang="en-US" altLang="en-US" dirty="0">
              <a:latin typeface="Arial Black" panose="020B0A040201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20</a:t>
            </a:fld>
            <a:endParaRPr lang="en-US" altLang="en-US" dirty="0"/>
          </a:p>
        </p:txBody>
      </p:sp>
    </p:spTree>
    <p:extLst>
      <p:ext uri="{BB962C8B-B14F-4D97-AF65-F5344CB8AC3E}">
        <p14:creationId xmlns:p14="http://schemas.microsoft.com/office/powerpoint/2010/main" val="3045490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 – both plans $500 ER copay, then metallic level deductible &amp; coinsurance</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21</a:t>
            </a:fld>
            <a:endParaRPr lang="en-US" altLang="en-US" dirty="0"/>
          </a:p>
        </p:txBody>
      </p:sp>
    </p:spTree>
    <p:extLst>
      <p:ext uri="{BB962C8B-B14F-4D97-AF65-F5344CB8AC3E}">
        <p14:creationId xmlns:p14="http://schemas.microsoft.com/office/powerpoint/2010/main" val="2514040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68E1A259-C0B4-4A26-BA1A-7A62108D5AC0}"/>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6F1755E9-8A45-49A5-AAAD-5EEAAE577D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solidFill>
                  <a:srgbClr val="0066CC"/>
                </a:solidFill>
                <a:cs typeface="Arial" panose="020B0604020202020204" pitchFamily="34" charset="0"/>
              </a:rPr>
              <a:t> </a:t>
            </a:r>
          </a:p>
          <a:p>
            <a:pPr defTabSz="942975"/>
            <a:endParaRPr lang="en-US" altLang="en-US" dirty="0">
              <a:solidFill>
                <a:srgbClr val="0066CC"/>
              </a:solidFill>
              <a:cs typeface="Arial" panose="020B0604020202020204" pitchFamily="34" charset="0"/>
            </a:endParaRPr>
          </a:p>
          <a:p>
            <a:pPr defTabSz="942975"/>
            <a:endParaRPr lang="en-US" altLang="en-US" dirty="0"/>
          </a:p>
        </p:txBody>
      </p:sp>
      <p:sp>
        <p:nvSpPr>
          <p:cNvPr id="4" name="Slide Number Placeholder 3">
            <a:extLst>
              <a:ext uri="{FF2B5EF4-FFF2-40B4-BE49-F238E27FC236}">
                <a16:creationId xmlns:a16="http://schemas.microsoft.com/office/drawing/2014/main" id="{94C43A42-2904-4166-BA89-54BDE17B03D5}"/>
              </a:ext>
            </a:extLst>
          </p:cNvPr>
          <p:cNvSpPr>
            <a:spLocks noGrp="1"/>
          </p:cNvSpPr>
          <p:nvPr>
            <p:ph type="sldNum" sz="quarter" idx="5"/>
          </p:nvPr>
        </p:nvSpPr>
        <p:spPr/>
        <p:txBody>
          <a:bodyPr/>
          <a:lstStyle/>
          <a:p>
            <a:pPr eaLnBrk="1" hangingPunct="1">
              <a:defRPr/>
            </a:pPr>
            <a:fld id="{121D851E-FBFE-40D7-B2E5-41305CD9F2DD}" type="slidenum">
              <a:rPr lang="en-US" sz="900" smtClean="0">
                <a:solidFill>
                  <a:prstClr val="black"/>
                </a:solidFill>
                <a:latin typeface="Arial" charset="0"/>
                <a:cs typeface="+mn-cs"/>
              </a:rPr>
              <a:pPr eaLnBrk="1" hangingPunct="1">
                <a:defRPr/>
              </a:pPr>
              <a:t>22</a:t>
            </a:fld>
            <a:endParaRPr lang="en-US" sz="900" dirty="0">
              <a:solidFill>
                <a:prstClr val="black"/>
              </a:solidFill>
              <a:latin typeface="Arial"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PPO Max OOP (Gold $5,250 &amp; Silver $9,000) Include all Copays (Rx, OV, </a:t>
            </a:r>
            <a:r>
              <a:rPr lang="en-US" dirty="0" err="1"/>
              <a:t>etc</a:t>
            </a:r>
            <a:r>
              <a:rPr lang="en-US" dirty="0"/>
              <a:t>)</a:t>
            </a:r>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23</a:t>
            </a:fld>
            <a:endParaRPr lang="en-US" altLang="en-US" dirty="0"/>
          </a:p>
        </p:txBody>
      </p:sp>
    </p:spTree>
    <p:extLst>
      <p:ext uri="{BB962C8B-B14F-4D97-AF65-F5344CB8AC3E}">
        <p14:creationId xmlns:p14="http://schemas.microsoft.com/office/powerpoint/2010/main" val="1437558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 </a:t>
            </a:r>
            <a:r>
              <a:rPr lang="en-US" dirty="0" err="1"/>
              <a:t>MaxOOP</a:t>
            </a:r>
            <a:r>
              <a:rPr lang="en-US" dirty="0"/>
              <a:t> - $20,250 Claim; BCBS Pays $15,000; Member Pays $5,250</a:t>
            </a:r>
          </a:p>
          <a:p>
            <a:r>
              <a:rPr lang="en-US" dirty="0"/>
              <a:t>Silver </a:t>
            </a:r>
            <a:r>
              <a:rPr lang="en-US" dirty="0" err="1"/>
              <a:t>MaxOOP</a:t>
            </a:r>
            <a:r>
              <a:rPr lang="en-US" dirty="0"/>
              <a:t> - $16,951 Claim; BCBS Pays $7,951; Member Pays $9,000</a:t>
            </a:r>
          </a:p>
          <a:p>
            <a:r>
              <a:rPr lang="en-US" dirty="0"/>
              <a:t> </a:t>
            </a:r>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24</a:t>
            </a:fld>
            <a:endParaRPr lang="en-US" altLang="en-US" dirty="0"/>
          </a:p>
        </p:txBody>
      </p:sp>
    </p:spTree>
    <p:extLst>
      <p:ext uri="{BB962C8B-B14F-4D97-AF65-F5344CB8AC3E}">
        <p14:creationId xmlns:p14="http://schemas.microsoft.com/office/powerpoint/2010/main" val="3558848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1271F552-CF24-4D23-98E2-0E1E53D0C69B}"/>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818C345D-171F-44E9-8FEA-F0C38226BF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 BAM</a:t>
            </a:r>
          </a:p>
        </p:txBody>
      </p:sp>
      <p:sp>
        <p:nvSpPr>
          <p:cNvPr id="4" name="Slide Number Placeholder 3">
            <a:extLst>
              <a:ext uri="{FF2B5EF4-FFF2-40B4-BE49-F238E27FC236}">
                <a16:creationId xmlns:a16="http://schemas.microsoft.com/office/drawing/2014/main" id="{484224B6-F506-4F7E-BA88-6235DD9B11C3}"/>
              </a:ext>
            </a:extLst>
          </p:cNvPr>
          <p:cNvSpPr>
            <a:spLocks noGrp="1"/>
          </p:cNvSpPr>
          <p:nvPr>
            <p:ph type="sldNum" sz="quarter" idx="5"/>
          </p:nvPr>
        </p:nvSpPr>
        <p:spPr/>
        <p:txBody>
          <a:bodyPr/>
          <a:lstStyle/>
          <a:p>
            <a:pPr eaLnBrk="1" hangingPunct="1">
              <a:defRPr/>
            </a:pPr>
            <a:fld id="{5AA3661C-A667-4776-93AB-18DBAA64E3CF}" type="slidenum">
              <a:rPr lang="en-US" sz="900" smtClean="0">
                <a:solidFill>
                  <a:prstClr val="black"/>
                </a:solidFill>
                <a:latin typeface="Arial" charset="0"/>
                <a:cs typeface="+mn-cs"/>
              </a:rPr>
              <a:pPr eaLnBrk="1" hangingPunct="1">
                <a:defRPr/>
              </a:pPr>
              <a:t>25</a:t>
            </a:fld>
            <a:endParaRPr lang="en-US" sz="900" dirty="0">
              <a:solidFill>
                <a:prstClr val="black"/>
              </a:solidFill>
              <a:latin typeface="Arial"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8B2B7681-6ABC-42C7-A143-C92890A5C16A}"/>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30D55889-7431-4D56-9B2D-8F2DB7A4FD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90000"/>
              </a:lnSpc>
            </a:pPr>
            <a:r>
              <a:rPr lang="en-US" altLang="en-US" sz="900" dirty="0"/>
              <a:t>More tools and resources to help you better understand and make the most of your health benefits </a:t>
            </a:r>
          </a:p>
          <a:p>
            <a:pPr defTabSz="942975">
              <a:lnSpc>
                <a:spcPct val="90000"/>
              </a:lnSpc>
            </a:pPr>
            <a:r>
              <a:rPr lang="en-US" altLang="en-US" sz="900" dirty="0"/>
              <a:t>Learn about your plan coverage, order replacement ID cards, view and manage claims and much more </a:t>
            </a:r>
          </a:p>
          <a:p>
            <a:pPr defTabSz="942975">
              <a:lnSpc>
                <a:spcPct val="90000"/>
              </a:lnSpc>
            </a:pPr>
            <a:r>
              <a:rPr lang="en-US" altLang="en-US" sz="900" b="1" dirty="0"/>
              <a:t>Research your options for care; Find and organize claims</a:t>
            </a:r>
            <a:endParaRPr lang="en-US" altLang="en-US" sz="900" dirty="0"/>
          </a:p>
          <a:p>
            <a:pPr defTabSz="942975" eaLnBrk="1" hangingPunct="1">
              <a:lnSpc>
                <a:spcPct val="85000"/>
              </a:lnSpc>
              <a:spcBef>
                <a:spcPct val="10000"/>
              </a:spcBef>
              <a:spcAft>
                <a:spcPct val="10000"/>
              </a:spcAft>
            </a:pPr>
            <a:endParaRPr lang="en-US" altLang="en-US" sz="900" b="1" u="sng" dirty="0">
              <a:solidFill>
                <a:srgbClr val="CC0000"/>
              </a:solidFill>
            </a:endParaRPr>
          </a:p>
          <a:p>
            <a:pPr marL="234950" lvl="1" indent="-117475" defTabSz="942975">
              <a:lnSpc>
                <a:spcPct val="80000"/>
              </a:lnSpc>
              <a:spcBef>
                <a:spcPct val="0"/>
              </a:spcBef>
              <a:buFontTx/>
              <a:buChar char="•"/>
            </a:pPr>
            <a:endParaRPr lang="en-US" altLang="en-US" sz="900" dirty="0"/>
          </a:p>
          <a:p>
            <a:pPr defTabSz="942975" eaLnBrk="1" hangingPunct="1">
              <a:lnSpc>
                <a:spcPct val="90000"/>
              </a:lnSpc>
              <a:spcBef>
                <a:spcPct val="10000"/>
              </a:spcBef>
              <a:spcAft>
                <a:spcPct val="10000"/>
              </a:spcAft>
              <a:buClr>
                <a:schemeClr val="tx1"/>
              </a:buClr>
            </a:pPr>
            <a:endParaRPr lang="en-US" altLang="en-US" sz="900" dirty="0"/>
          </a:p>
          <a:p>
            <a:pPr defTabSz="942975">
              <a:lnSpc>
                <a:spcPct val="90000"/>
              </a:lnSpc>
            </a:pPr>
            <a:endParaRPr lang="en-US" altLang="en-US" sz="1100" dirty="0"/>
          </a:p>
        </p:txBody>
      </p:sp>
      <p:sp>
        <p:nvSpPr>
          <p:cNvPr id="4" name="Slide Number Placeholder 3">
            <a:extLst>
              <a:ext uri="{FF2B5EF4-FFF2-40B4-BE49-F238E27FC236}">
                <a16:creationId xmlns:a16="http://schemas.microsoft.com/office/drawing/2014/main" id="{3D9AAC3A-14D9-424D-B6F1-FC7D52046705}"/>
              </a:ext>
            </a:extLst>
          </p:cNvPr>
          <p:cNvSpPr>
            <a:spLocks noGrp="1"/>
          </p:cNvSpPr>
          <p:nvPr>
            <p:ph type="sldNum" sz="quarter" idx="5"/>
          </p:nvPr>
        </p:nvSpPr>
        <p:spPr/>
        <p:txBody>
          <a:bodyPr/>
          <a:lstStyle/>
          <a:p>
            <a:pPr eaLnBrk="1" hangingPunct="1">
              <a:defRPr/>
            </a:pPr>
            <a:fld id="{430C24A7-FC60-47FB-8100-551562472D75}" type="slidenum">
              <a:rPr lang="en-US" sz="900" smtClean="0">
                <a:solidFill>
                  <a:prstClr val="black"/>
                </a:solidFill>
                <a:latin typeface="Arial" charset="0"/>
                <a:cs typeface="+mn-cs"/>
              </a:rPr>
              <a:pPr eaLnBrk="1" hangingPunct="1">
                <a:defRPr/>
              </a:pPr>
              <a:t>26</a:t>
            </a:fld>
            <a:endParaRPr lang="en-US" sz="900" dirty="0">
              <a:solidFill>
                <a:prstClr val="black"/>
              </a:solidFill>
              <a:latin typeface="Arial"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into BAM – Select FIND CARE, get the procedure or service @ chosen reward-eligible location</a:t>
            </a:r>
          </a:p>
          <a:p>
            <a:r>
              <a:rPr lang="en-US" dirty="0"/>
              <a:t>Document – Receive a reward check after claim paid &amp; location verified as reward-eligible</a:t>
            </a:r>
          </a:p>
          <a:p>
            <a:r>
              <a:rPr lang="en-US" dirty="0"/>
              <a:t>Be sure to formally go thru the process &amp; document for your records</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27</a:t>
            </a:fld>
            <a:endParaRPr lang="en-US" altLang="en-US" dirty="0"/>
          </a:p>
        </p:txBody>
      </p:sp>
    </p:spTree>
    <p:extLst>
      <p:ext uri="{BB962C8B-B14F-4D97-AF65-F5344CB8AC3E}">
        <p14:creationId xmlns:p14="http://schemas.microsoft.com/office/powerpoint/2010/main" val="3506737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E1005FEE-1AB2-495F-8B23-012345DFBA24}"/>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7D655A6B-FA9A-4E2A-BF30-E8EFDCCADF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Save money on health &amp; wellness products from top retailers; Sign up to receive weekly featured deals emailed </a:t>
            </a:r>
          </a:p>
          <a:p>
            <a:pPr defTabSz="942975"/>
            <a:r>
              <a:rPr lang="en-US" altLang="en-US" dirty="0"/>
              <a:t>Nutrisystem, Reebok, Fitbit &amp; more</a:t>
            </a:r>
          </a:p>
          <a:p>
            <a:pPr defTabSz="942975"/>
            <a:endParaRPr lang="en-US" altLang="en-US" dirty="0"/>
          </a:p>
        </p:txBody>
      </p:sp>
      <p:sp>
        <p:nvSpPr>
          <p:cNvPr id="4" name="Slide Number Placeholder 3">
            <a:extLst>
              <a:ext uri="{FF2B5EF4-FFF2-40B4-BE49-F238E27FC236}">
                <a16:creationId xmlns:a16="http://schemas.microsoft.com/office/drawing/2014/main" id="{ED8B39D2-3F0F-4D45-8477-F30BE504AE62}"/>
              </a:ext>
            </a:extLst>
          </p:cNvPr>
          <p:cNvSpPr>
            <a:spLocks noGrp="1"/>
          </p:cNvSpPr>
          <p:nvPr>
            <p:ph type="sldNum" sz="quarter" idx="5"/>
          </p:nvPr>
        </p:nvSpPr>
        <p:spPr/>
        <p:txBody>
          <a:bodyPr/>
          <a:lstStyle/>
          <a:p>
            <a:pPr eaLnBrk="1" hangingPunct="1">
              <a:defRPr/>
            </a:pPr>
            <a:fld id="{5648898C-5820-493E-B3B4-283C9A77891B}" type="slidenum">
              <a:rPr lang="en-US" sz="900" smtClean="0">
                <a:solidFill>
                  <a:prstClr val="black"/>
                </a:solidFill>
                <a:latin typeface="Arial" charset="0"/>
                <a:cs typeface="+mn-cs"/>
              </a:rPr>
              <a:pPr eaLnBrk="1" hangingPunct="1">
                <a:defRPr/>
              </a:pPr>
              <a:t>28</a:t>
            </a:fld>
            <a:endParaRPr lang="en-US" sz="900" dirty="0">
              <a:solidFill>
                <a:prstClr val="black"/>
              </a:solidFill>
              <a:latin typeface="Arial"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29</a:t>
            </a:fld>
            <a:endParaRPr lang="en-US" altLang="en-US" dirty="0"/>
          </a:p>
        </p:txBody>
      </p:sp>
    </p:spTree>
    <p:extLst>
      <p:ext uri="{BB962C8B-B14F-4D97-AF65-F5344CB8AC3E}">
        <p14:creationId xmlns:p14="http://schemas.microsoft.com/office/powerpoint/2010/main" val="107961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0CF218B-4ACC-44FD-8D84-151C7C004B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D255E267-2058-4A1F-A99E-1CEDB2E479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Added Dual Option Sept. 2017</a:t>
            </a:r>
          </a:p>
          <a:p>
            <a:r>
              <a:rPr lang="en-US" altLang="en-US" dirty="0"/>
              <a:t>Gold &amp; Silver Metallic options</a:t>
            </a:r>
          </a:p>
          <a:p>
            <a:r>
              <a:rPr lang="en-US" altLang="en-US" dirty="0"/>
              <a:t>Dental, Vision, Life, Disability, Supplement – NO Changes</a:t>
            </a:r>
          </a:p>
          <a:p>
            <a:endParaRPr lang="en-US" altLang="en-US" dirty="0"/>
          </a:p>
        </p:txBody>
      </p:sp>
      <p:sp>
        <p:nvSpPr>
          <p:cNvPr id="98308" name="Slide Number Placeholder 3">
            <a:extLst>
              <a:ext uri="{FF2B5EF4-FFF2-40B4-BE49-F238E27FC236}">
                <a16:creationId xmlns:a16="http://schemas.microsoft.com/office/drawing/2014/main" id="{794C234A-BD03-4A59-A95A-CCB27287D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B166E6-728D-4F69-8EF3-5DEF10F3B51A}" type="slidenum">
              <a:rPr lang="en-US" altLang="en-US" smtClean="0">
                <a:latin typeface="Arial Black" panose="020B0A04020102020204" pitchFamily="34" charset="0"/>
              </a:rPr>
              <a:pPr>
                <a:spcBef>
                  <a:spcPct val="0"/>
                </a:spcBef>
              </a:pPr>
              <a:t>3</a:t>
            </a:fld>
            <a:endParaRPr lang="en-US" altLang="en-US" dirty="0">
              <a:latin typeface="Arial Black" panose="020B0A040201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5E9DC027-34CB-42EE-9545-CFD84F136A90}"/>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AD28283-E566-4479-850C-7347F2A1B6EF}"/>
              </a:ext>
            </a:extLst>
          </p:cNvPr>
          <p:cNvSpPr>
            <a:spLocks noGrp="1"/>
          </p:cNvSpPr>
          <p:nvPr>
            <p:ph type="body" idx="1"/>
          </p:nvPr>
        </p:nvSpPr>
        <p:spPr/>
        <p:txBody>
          <a:bodyPr>
            <a:normAutofit/>
          </a:bodyPr>
          <a:lstStyle/>
          <a:p>
            <a:pPr>
              <a:defRPr/>
            </a:pPr>
            <a:r>
              <a:rPr lang="en-US" dirty="0"/>
              <a:t>BAM -  health and wellness resources. </a:t>
            </a:r>
          </a:p>
          <a:p>
            <a:pPr>
              <a:defRPr/>
            </a:pPr>
            <a:r>
              <a:rPr lang="en-US" dirty="0"/>
              <a:t>Hinge Health (back/joint), </a:t>
            </a:r>
            <a:r>
              <a:rPr lang="en-US" dirty="0" err="1"/>
              <a:t>Livongo</a:t>
            </a:r>
            <a:r>
              <a:rPr lang="en-US" dirty="0"/>
              <a:t> (hypertension), Omada (diabetes) Special beginnings (maternity support), </a:t>
            </a:r>
            <a:r>
              <a:rPr lang="en-US" dirty="0" err="1"/>
              <a:t>Wondr</a:t>
            </a:r>
            <a:r>
              <a:rPr lang="en-US" dirty="0"/>
              <a:t> (metabolic syndrome reversal)</a:t>
            </a:r>
          </a:p>
          <a:p>
            <a:pPr>
              <a:defRPr/>
            </a:pPr>
            <a:r>
              <a:rPr lang="en-US" dirty="0"/>
              <a:t>‭========================</a:t>
            </a:r>
          </a:p>
          <a:p>
            <a:pPr marL="226837" indent="-226837">
              <a:buFontTx/>
              <a:buAutoNum type="arabicPeriod"/>
              <a:defRPr/>
            </a:pPr>
            <a:r>
              <a:rPr lang="en-US" dirty="0"/>
              <a:t>Well onTarget is a voluntary wellness program. Completion of the Health Assessment is not required for participation in the program.‭</a:t>
            </a:r>
          </a:p>
          <a:p>
            <a:pPr marL="226837" indent="-226837">
              <a:buFontTx/>
              <a:buAutoNum type="arabicPeriod"/>
              <a:defRPr/>
            </a:pPr>
            <a:r>
              <a:rPr lang="en-US" dirty="0"/>
              <a:t>Blue Points‭ Program Rules are subject to change without prior notice. See the Program Rules on the Well onTarget Member Wellness Portal at wellontarget.com for further information. Member agrees to comply with all applicable federal, state and local laws, including making all disclosures and paying all taxes with respect to their receipt of any reward.‭</a:t>
            </a:r>
          </a:p>
          <a:p>
            <a:pPr marL="226837" indent="-226837">
              <a:buFontTx/>
              <a:buAutoNum type="arabicPeriod"/>
              <a:defRPr/>
            </a:pPr>
            <a:r>
              <a:rPr lang="en-US" dirty="0"/>
              <a:t>A $25 enrollment fee and $25 monthly fee apply per member (subject to change). Taxes may apply. Individuals must be at least 18 years old to purchase a membership.</a:t>
            </a:r>
          </a:p>
          <a:p>
            <a:pPr marL="226837" indent="-226837">
              <a:buFontTx/>
              <a:buAutoNum type="arabicPeriod"/>
              <a:defRPr/>
            </a:pPr>
            <a:r>
              <a:rPr lang="en-US" dirty="0"/>
              <a:t>‭24/7 Nurseline is not available to IL HMO members. For medical emergencies, call 911. This program is not a substitute for a doctor’s care. Talk to your doctor about any health questions or concerns. </a:t>
            </a:r>
          </a:p>
          <a:p>
            <a:pPr>
              <a:defRPr/>
            </a:pPr>
            <a:endParaRPr lang="en-US" dirty="0"/>
          </a:p>
        </p:txBody>
      </p:sp>
      <p:sp>
        <p:nvSpPr>
          <p:cNvPr id="4" name="Slide Number Placeholder 3">
            <a:extLst>
              <a:ext uri="{FF2B5EF4-FFF2-40B4-BE49-F238E27FC236}">
                <a16:creationId xmlns:a16="http://schemas.microsoft.com/office/drawing/2014/main" id="{AA22D059-F240-4EFB-B654-68DCCB2A8458}"/>
              </a:ext>
            </a:extLst>
          </p:cNvPr>
          <p:cNvSpPr>
            <a:spLocks noGrp="1"/>
          </p:cNvSpPr>
          <p:nvPr>
            <p:ph type="sldNum" sz="quarter" idx="5"/>
          </p:nvPr>
        </p:nvSpPr>
        <p:spPr/>
        <p:txBody>
          <a:bodyPr/>
          <a:lstStyle/>
          <a:p>
            <a:pPr eaLnBrk="1" hangingPunct="1">
              <a:defRPr/>
            </a:pPr>
            <a:fld id="{EE159C1F-C640-47B5-9020-C0965884BF5F}" type="slidenum">
              <a:rPr lang="en-US" sz="900" smtClean="0">
                <a:solidFill>
                  <a:prstClr val="black"/>
                </a:solidFill>
                <a:latin typeface="Arial" charset="0"/>
                <a:cs typeface="+mn-cs"/>
              </a:rPr>
              <a:pPr eaLnBrk="1" hangingPunct="1">
                <a:defRPr/>
              </a:pPr>
              <a:t>30</a:t>
            </a:fld>
            <a:endParaRPr lang="en-US" sz="900" dirty="0">
              <a:solidFill>
                <a:prstClr val="black"/>
              </a:solidFill>
              <a:latin typeface="Arial"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A59DAA37-C29C-45A3-8746-97EAAFED3DDE}"/>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AB4F501D-09F3-4E12-8C03-10BE38A14B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80000"/>
              </a:lnSpc>
            </a:pPr>
            <a:endParaRPr lang="en-US" altLang="en-US" sz="1000" dirty="0"/>
          </a:p>
          <a:p>
            <a:pPr defTabSz="942975">
              <a:lnSpc>
                <a:spcPct val="80000"/>
              </a:lnSpc>
            </a:pPr>
            <a:endParaRPr lang="en-US" altLang="en-US" sz="1000" dirty="0"/>
          </a:p>
        </p:txBody>
      </p:sp>
      <p:sp>
        <p:nvSpPr>
          <p:cNvPr id="4" name="Slide Number Placeholder 3">
            <a:extLst>
              <a:ext uri="{FF2B5EF4-FFF2-40B4-BE49-F238E27FC236}">
                <a16:creationId xmlns:a16="http://schemas.microsoft.com/office/drawing/2014/main" id="{3C658812-94CB-45E8-8DE9-DD50650187E7}"/>
              </a:ext>
            </a:extLst>
          </p:cNvPr>
          <p:cNvSpPr>
            <a:spLocks noGrp="1"/>
          </p:cNvSpPr>
          <p:nvPr>
            <p:ph type="sldNum" sz="quarter" idx="5"/>
          </p:nvPr>
        </p:nvSpPr>
        <p:spPr/>
        <p:txBody>
          <a:bodyPr/>
          <a:lstStyle/>
          <a:p>
            <a:pPr eaLnBrk="1" hangingPunct="1">
              <a:defRPr/>
            </a:pPr>
            <a:fld id="{B796B5E4-EAC2-4A47-9EFC-22F25783288B}" type="slidenum">
              <a:rPr lang="en-US" sz="900" smtClean="0">
                <a:solidFill>
                  <a:prstClr val="black"/>
                </a:solidFill>
                <a:latin typeface="Arial" charset="0"/>
                <a:cs typeface="+mn-cs"/>
              </a:rPr>
              <a:pPr eaLnBrk="1" hangingPunct="1">
                <a:defRPr/>
              </a:pPr>
              <a:t>31</a:t>
            </a:fld>
            <a:endParaRPr lang="en-US" sz="900" dirty="0">
              <a:solidFill>
                <a:prstClr val="black"/>
              </a:solidFill>
              <a:latin typeface="Arial"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6345A2D7-00A2-466B-ABE3-9DC2E0D206D3}"/>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BAF7AC3-7A66-44BC-A47A-10E0671B42B5}"/>
              </a:ext>
            </a:extLst>
          </p:cNvPr>
          <p:cNvSpPr>
            <a:spLocks noGrp="1"/>
          </p:cNvSpPr>
          <p:nvPr>
            <p:ph type="body" idx="1"/>
          </p:nvPr>
        </p:nvSpPr>
        <p:spPr/>
        <p:txBody>
          <a:bodyPr>
            <a:normAutofit/>
          </a:bodyPr>
          <a:lstStyle/>
          <a:p>
            <a:pPr>
              <a:defRPr/>
            </a:pPr>
            <a:endParaRPr lang="en-US" dirty="0"/>
          </a:p>
        </p:txBody>
      </p:sp>
      <p:sp>
        <p:nvSpPr>
          <p:cNvPr id="4" name="Slide Number Placeholder 3">
            <a:extLst>
              <a:ext uri="{FF2B5EF4-FFF2-40B4-BE49-F238E27FC236}">
                <a16:creationId xmlns:a16="http://schemas.microsoft.com/office/drawing/2014/main" id="{49E63ADC-8006-477E-8DB8-E82E20E159C4}"/>
              </a:ext>
            </a:extLst>
          </p:cNvPr>
          <p:cNvSpPr>
            <a:spLocks noGrp="1"/>
          </p:cNvSpPr>
          <p:nvPr>
            <p:ph type="sldNum" sz="quarter" idx="5"/>
          </p:nvPr>
        </p:nvSpPr>
        <p:spPr/>
        <p:txBody>
          <a:bodyPr/>
          <a:lstStyle/>
          <a:p>
            <a:pPr eaLnBrk="1" hangingPunct="1">
              <a:defRPr/>
            </a:pPr>
            <a:fld id="{15DFF2DA-F3B8-42F0-ABA6-130207DAA1B7}" type="slidenum">
              <a:rPr lang="en-US" sz="900" smtClean="0">
                <a:solidFill>
                  <a:prstClr val="black"/>
                </a:solidFill>
                <a:latin typeface="Arial" charset="0"/>
                <a:cs typeface="+mn-cs"/>
              </a:rPr>
              <a:pPr eaLnBrk="1" hangingPunct="1">
                <a:defRPr/>
              </a:pPr>
              <a:t>32</a:t>
            </a:fld>
            <a:endParaRPr lang="en-US" sz="900" dirty="0">
              <a:solidFill>
                <a:prstClr val="black"/>
              </a:solidFill>
              <a:latin typeface="Arial"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60BC733-CDB6-4FB2-8288-72904BC81C21}"/>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C8ACD9DF-F133-4129-97D6-562F07CDE8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eaLnBrk="1" hangingPunct="1">
              <a:spcBef>
                <a:spcPct val="0"/>
              </a:spcBef>
            </a:pPr>
            <a:r>
              <a:rPr lang="en-US" altLang="en-US" dirty="0">
                <a:solidFill>
                  <a:srgbClr val="0066CC"/>
                </a:solidFill>
                <a:cs typeface="Arial" panose="020B0604020202020204" pitchFamily="34" charset="0"/>
              </a:rPr>
              <a:t> </a:t>
            </a:r>
            <a:r>
              <a:rPr lang="en-US" altLang="en-US" dirty="0">
                <a:latin typeface="Arial" panose="020B0604020202020204" pitchFamily="34" charset="0"/>
                <a:cs typeface="Arial" panose="020B0604020202020204" pitchFamily="34" charset="0"/>
              </a:rPr>
              <a:t>Walgreens, Walmart, Tom Thumb, HEB are PPN; CVS Non-Participating</a:t>
            </a:r>
            <a:endParaRPr lang="en-US" altLang="en-US" dirty="0"/>
          </a:p>
          <a:p>
            <a:pPr defTabSz="931863"/>
            <a:endParaRPr lang="en-US" altLang="en-US" dirty="0"/>
          </a:p>
        </p:txBody>
      </p:sp>
      <p:sp>
        <p:nvSpPr>
          <p:cNvPr id="4" name="Slide Number Placeholder 3">
            <a:extLst>
              <a:ext uri="{FF2B5EF4-FFF2-40B4-BE49-F238E27FC236}">
                <a16:creationId xmlns:a16="http://schemas.microsoft.com/office/drawing/2014/main" id="{6971398C-F53C-484A-AC5C-C6B23D71535E}"/>
              </a:ext>
            </a:extLst>
          </p:cNvPr>
          <p:cNvSpPr>
            <a:spLocks noGrp="1"/>
          </p:cNvSpPr>
          <p:nvPr>
            <p:ph type="sldNum" sz="quarter" idx="5"/>
          </p:nvPr>
        </p:nvSpPr>
        <p:spPr/>
        <p:txBody>
          <a:bodyPr/>
          <a:lstStyle/>
          <a:p>
            <a:pPr eaLnBrk="1" hangingPunct="1">
              <a:defRPr/>
            </a:pPr>
            <a:fld id="{7439B8DA-E02F-4C7C-99B6-CEEC0A9F5996}" type="slidenum">
              <a:rPr lang="en-US" sz="900" smtClean="0">
                <a:solidFill>
                  <a:prstClr val="black"/>
                </a:solidFill>
                <a:latin typeface="Arial" charset="0"/>
                <a:cs typeface="+mn-cs"/>
              </a:rPr>
              <a:pPr eaLnBrk="1" hangingPunct="1">
                <a:defRPr/>
              </a:pPr>
              <a:t>33</a:t>
            </a:fld>
            <a:endParaRPr lang="en-US" sz="900" dirty="0">
              <a:solidFill>
                <a:prstClr val="black"/>
              </a:solidFill>
              <a:latin typeface="Arial"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3A917D0F-271E-4B06-BDF8-5B895F8A1571}"/>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2F6DDAA6-5C58-4628-94E4-8AAAF385AF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90000"/>
              </a:lnSpc>
            </a:pPr>
            <a:r>
              <a:rPr lang="en-US" altLang="en-US" dirty="0" err="1">
                <a:solidFill>
                  <a:srgbClr val="0066CC"/>
                </a:solidFill>
                <a:cs typeface="Arial" panose="020B0604020202020204" pitchFamily="34" charset="0"/>
              </a:rPr>
              <a:t>MyBlueRxTX</a:t>
            </a:r>
            <a:r>
              <a:rPr lang="en-US" altLang="en-US" dirty="0">
                <a:solidFill>
                  <a:srgbClr val="0066CC"/>
                </a:solidFill>
                <a:cs typeface="Arial" panose="020B0604020202020204" pitchFamily="34" charset="0"/>
              </a:rPr>
              <a:t> </a:t>
            </a:r>
          </a:p>
          <a:p>
            <a:pPr defTabSz="942975">
              <a:lnSpc>
                <a:spcPct val="90000"/>
              </a:lnSpc>
            </a:pPr>
            <a:endParaRPr lang="en-US" altLang="en-US" dirty="0"/>
          </a:p>
          <a:p>
            <a:pPr defTabSz="942975">
              <a:lnSpc>
                <a:spcPct val="90000"/>
              </a:lnSpc>
              <a:buFontTx/>
              <a:buChar char="•"/>
            </a:pPr>
            <a:r>
              <a:rPr lang="en-US" altLang="en-US" dirty="0"/>
              <a:t>Locate a pharmacy</a:t>
            </a:r>
          </a:p>
          <a:p>
            <a:pPr defTabSz="942975">
              <a:lnSpc>
                <a:spcPct val="90000"/>
              </a:lnSpc>
              <a:buFontTx/>
              <a:buChar char="•"/>
            </a:pPr>
            <a:r>
              <a:rPr lang="en-US" altLang="en-US" dirty="0"/>
              <a:t>Find drugs/formulary</a:t>
            </a:r>
          </a:p>
          <a:p>
            <a:pPr defTabSz="942975">
              <a:lnSpc>
                <a:spcPct val="90000"/>
              </a:lnSpc>
              <a:spcAft>
                <a:spcPct val="20000"/>
              </a:spcAft>
              <a:buFontTx/>
              <a:buChar char="•"/>
            </a:pPr>
            <a:r>
              <a:rPr lang="en-US" altLang="en-US" dirty="0"/>
              <a:t>View prescription claim history</a:t>
            </a:r>
          </a:p>
          <a:p>
            <a:pPr defTabSz="942975">
              <a:lnSpc>
                <a:spcPct val="90000"/>
              </a:lnSpc>
              <a:buFontTx/>
              <a:buChar char="•"/>
            </a:pPr>
            <a:r>
              <a:rPr lang="en-US" altLang="en-US" dirty="0"/>
              <a:t>Create personal drug list</a:t>
            </a:r>
          </a:p>
          <a:p>
            <a:pPr defTabSz="942975">
              <a:lnSpc>
                <a:spcPct val="90000"/>
              </a:lnSpc>
              <a:spcAft>
                <a:spcPct val="20000"/>
              </a:spcAft>
              <a:buFontTx/>
              <a:buChar char="•"/>
            </a:pPr>
            <a:r>
              <a:rPr lang="en-US" altLang="en-US" dirty="0"/>
              <a:t>Learn about specific drugs</a:t>
            </a:r>
          </a:p>
          <a:p>
            <a:pPr marL="635000" lvl="1" indent="-173038" defTabSz="942975">
              <a:lnSpc>
                <a:spcPct val="90000"/>
              </a:lnSpc>
              <a:buFontTx/>
              <a:buChar char="•"/>
            </a:pPr>
            <a:r>
              <a:rPr lang="en-US" altLang="en-US" dirty="0"/>
              <a:t>Rx Cost Calculator </a:t>
            </a:r>
          </a:p>
          <a:p>
            <a:pPr marL="635000" lvl="1" indent="-173038" defTabSz="942975">
              <a:lnSpc>
                <a:spcPct val="90000"/>
              </a:lnSpc>
              <a:buFontTx/>
              <a:buChar char="•"/>
            </a:pPr>
            <a:r>
              <a:rPr lang="en-US" altLang="en-US" dirty="0"/>
              <a:t>Health information</a:t>
            </a:r>
          </a:p>
          <a:p>
            <a:pPr defTabSz="942975">
              <a:lnSpc>
                <a:spcPct val="90000"/>
              </a:lnSpc>
            </a:pPr>
            <a:endParaRPr lang="en-US" altLang="en-US" b="1" dirty="0"/>
          </a:p>
          <a:p>
            <a:pPr defTabSz="942975">
              <a:lnSpc>
                <a:spcPct val="90000"/>
              </a:lnSpc>
            </a:pPr>
            <a:r>
              <a:rPr lang="en-US" altLang="en-US" b="1" dirty="0"/>
              <a:t>PrimeMail </a:t>
            </a:r>
          </a:p>
          <a:p>
            <a:pPr defTabSz="942975">
              <a:lnSpc>
                <a:spcPct val="90000"/>
              </a:lnSpc>
              <a:buFontTx/>
              <a:buChar char="•"/>
            </a:pPr>
            <a:r>
              <a:rPr lang="en-US" altLang="en-US" dirty="0"/>
              <a:t>Refill a mail order prescription</a:t>
            </a:r>
          </a:p>
          <a:p>
            <a:pPr defTabSz="942975">
              <a:lnSpc>
                <a:spcPct val="90000"/>
              </a:lnSpc>
              <a:spcAft>
                <a:spcPct val="20000"/>
              </a:spcAft>
              <a:buFontTx/>
              <a:buChar char="•"/>
            </a:pPr>
            <a:r>
              <a:rPr lang="en-US" altLang="en-US" dirty="0"/>
              <a:t>Check the status of an order</a:t>
            </a:r>
          </a:p>
          <a:p>
            <a:pPr defTabSz="942975">
              <a:lnSpc>
                <a:spcPct val="90000"/>
              </a:lnSpc>
              <a:spcAft>
                <a:spcPct val="20000"/>
              </a:spcAft>
              <a:buFontTx/>
              <a:buChar char="•"/>
            </a:pPr>
            <a:r>
              <a:rPr lang="en-US" altLang="en-US" dirty="0"/>
              <a:t>Streamlined order refills</a:t>
            </a:r>
          </a:p>
          <a:p>
            <a:pPr defTabSz="942975">
              <a:lnSpc>
                <a:spcPct val="90000"/>
              </a:lnSpc>
              <a:spcAft>
                <a:spcPct val="20000"/>
              </a:spcAft>
              <a:buFontTx/>
              <a:buChar char="•"/>
            </a:pPr>
            <a:r>
              <a:rPr lang="en-US" altLang="en-US" dirty="0"/>
              <a:t>Manage payment options</a:t>
            </a:r>
          </a:p>
          <a:p>
            <a:pPr defTabSz="942975">
              <a:lnSpc>
                <a:spcPct val="90000"/>
              </a:lnSpc>
              <a:spcAft>
                <a:spcPct val="20000"/>
              </a:spcAft>
              <a:buFontTx/>
              <a:buChar char="•"/>
            </a:pPr>
            <a:r>
              <a:rPr lang="en-US" altLang="en-US" dirty="0"/>
              <a:t>Add alternative mailing address</a:t>
            </a:r>
          </a:p>
          <a:p>
            <a:pPr defTabSz="942975">
              <a:lnSpc>
                <a:spcPct val="90000"/>
              </a:lnSpc>
              <a:buFontTx/>
              <a:buChar char="•"/>
            </a:pPr>
            <a:endParaRPr lang="en-US" altLang="en-US" dirty="0"/>
          </a:p>
          <a:p>
            <a:pPr defTabSz="942975">
              <a:lnSpc>
                <a:spcPct val="90000"/>
              </a:lnSpc>
            </a:pPr>
            <a:endParaRPr lang="en-US" altLang="en-US" dirty="0"/>
          </a:p>
        </p:txBody>
      </p:sp>
      <p:sp>
        <p:nvSpPr>
          <p:cNvPr id="4" name="Slide Number Placeholder 3">
            <a:extLst>
              <a:ext uri="{FF2B5EF4-FFF2-40B4-BE49-F238E27FC236}">
                <a16:creationId xmlns:a16="http://schemas.microsoft.com/office/drawing/2014/main" id="{8FFD8804-173E-4C30-BED2-B6619678604B}"/>
              </a:ext>
            </a:extLst>
          </p:cNvPr>
          <p:cNvSpPr>
            <a:spLocks noGrp="1"/>
          </p:cNvSpPr>
          <p:nvPr>
            <p:ph type="sldNum" sz="quarter" idx="5"/>
          </p:nvPr>
        </p:nvSpPr>
        <p:spPr/>
        <p:txBody>
          <a:bodyPr/>
          <a:lstStyle/>
          <a:p>
            <a:pPr eaLnBrk="1" hangingPunct="1">
              <a:defRPr/>
            </a:pPr>
            <a:fld id="{3D892B25-407D-4889-AFA9-EBBE86F6B229}" type="slidenum">
              <a:rPr lang="en-US" sz="900" smtClean="0">
                <a:solidFill>
                  <a:prstClr val="black"/>
                </a:solidFill>
                <a:latin typeface="Arial" charset="0"/>
                <a:cs typeface="+mn-cs"/>
              </a:rPr>
              <a:pPr eaLnBrk="1" hangingPunct="1">
                <a:defRPr/>
              </a:pPr>
              <a:t>34</a:t>
            </a:fld>
            <a:endParaRPr lang="en-US" sz="900" dirty="0">
              <a:solidFill>
                <a:prstClr val="black"/>
              </a:solidFill>
              <a:latin typeface="Arial"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70FABEF5-4734-49B6-8515-5E0FC313B90B}"/>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D604C5B2-B9CE-4074-AAA5-3047862DDA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endParaRPr lang="en-US" altLang="en-US" b="1" dirty="0"/>
          </a:p>
          <a:p>
            <a:pPr defTabSz="942975"/>
            <a:endParaRPr lang="en-US" altLang="en-US" b="1" dirty="0"/>
          </a:p>
          <a:p>
            <a:pPr defTabSz="942975" eaLnBrk="1" hangingPunct="1"/>
            <a:endParaRPr lang="en-US" altLang="en-US" dirty="0"/>
          </a:p>
          <a:p>
            <a:pPr defTabSz="942975"/>
            <a:endParaRPr lang="en-US" altLang="en-US" dirty="0"/>
          </a:p>
          <a:p>
            <a:pPr defTabSz="942975"/>
            <a:endParaRPr lang="en-US" altLang="en-US" dirty="0"/>
          </a:p>
        </p:txBody>
      </p:sp>
      <p:sp>
        <p:nvSpPr>
          <p:cNvPr id="4" name="Slide Number Placeholder 3">
            <a:extLst>
              <a:ext uri="{FF2B5EF4-FFF2-40B4-BE49-F238E27FC236}">
                <a16:creationId xmlns:a16="http://schemas.microsoft.com/office/drawing/2014/main" id="{0EA35E6B-9C18-49CE-BE2E-D7D8B2792058}"/>
              </a:ext>
            </a:extLst>
          </p:cNvPr>
          <p:cNvSpPr>
            <a:spLocks noGrp="1"/>
          </p:cNvSpPr>
          <p:nvPr>
            <p:ph type="sldNum" sz="quarter" idx="5"/>
          </p:nvPr>
        </p:nvSpPr>
        <p:spPr/>
        <p:txBody>
          <a:bodyPr/>
          <a:lstStyle/>
          <a:p>
            <a:pPr eaLnBrk="1" hangingPunct="1">
              <a:defRPr/>
            </a:pPr>
            <a:fld id="{AA18B5C3-33FD-4F49-B92D-74B2B0E955D1}" type="slidenum">
              <a:rPr lang="en-US" sz="900" smtClean="0">
                <a:solidFill>
                  <a:prstClr val="black"/>
                </a:solidFill>
                <a:latin typeface="Arial" charset="0"/>
                <a:cs typeface="+mn-cs"/>
              </a:rPr>
              <a:pPr eaLnBrk="1" hangingPunct="1">
                <a:defRPr/>
              </a:pPr>
              <a:t>35</a:t>
            </a:fld>
            <a:endParaRPr lang="en-US" sz="900" dirty="0">
              <a:solidFill>
                <a:prstClr val="black"/>
              </a:solidFill>
              <a:latin typeface="Arial"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36</a:t>
            </a:fld>
            <a:endParaRPr lang="en-US" altLang="en-US" dirty="0"/>
          </a:p>
        </p:txBody>
      </p:sp>
    </p:spTree>
    <p:extLst>
      <p:ext uri="{BB962C8B-B14F-4D97-AF65-F5344CB8AC3E}">
        <p14:creationId xmlns:p14="http://schemas.microsoft.com/office/powerpoint/2010/main" val="4114898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37</a:t>
            </a:fld>
            <a:endParaRPr lang="en-US" altLang="en-US" dirty="0"/>
          </a:p>
        </p:txBody>
      </p:sp>
    </p:spTree>
    <p:extLst>
      <p:ext uri="{BB962C8B-B14F-4D97-AF65-F5344CB8AC3E}">
        <p14:creationId xmlns:p14="http://schemas.microsoft.com/office/powerpoint/2010/main" val="2969425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38</a:t>
            </a:fld>
            <a:endParaRPr lang="en-US" altLang="en-US" dirty="0"/>
          </a:p>
        </p:txBody>
      </p:sp>
    </p:spTree>
    <p:extLst>
      <p:ext uri="{BB962C8B-B14F-4D97-AF65-F5344CB8AC3E}">
        <p14:creationId xmlns:p14="http://schemas.microsoft.com/office/powerpoint/2010/main" val="3943991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1EA4C3B2-C639-4A8F-92F1-3EF43CAB56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332DA79F-9E9D-4F35-B739-1781F61590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6612" name="Slide Number Placeholder 3">
            <a:extLst>
              <a:ext uri="{FF2B5EF4-FFF2-40B4-BE49-F238E27FC236}">
                <a16:creationId xmlns:a16="http://schemas.microsoft.com/office/drawing/2014/main" id="{15D9C2BF-0F19-4F89-97B3-FA7C392BD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36A0DD-6ADA-42FD-BD27-285DA82434E8}" type="slidenum">
              <a:rPr lang="en-US" altLang="en-US" smtClean="0">
                <a:latin typeface="Arial Black" panose="020B0A04020102020204" pitchFamily="34" charset="0"/>
              </a:rPr>
              <a:pPr>
                <a:spcBef>
                  <a:spcPct val="0"/>
                </a:spcBef>
              </a:pPr>
              <a:t>39</a:t>
            </a:fld>
            <a:endParaRPr lang="en-US" altLang="en-US" dirty="0">
              <a:latin typeface="Arial Black" panose="020B0A040201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carriers remain the same</a:t>
            </a:r>
          </a:p>
          <a:p>
            <a:r>
              <a:rPr lang="en-US" dirty="0"/>
              <a:t>Medical – GOLD &amp; SILVER</a:t>
            </a:r>
          </a:p>
          <a:p>
            <a:r>
              <a:rPr lang="en-US" dirty="0"/>
              <a:t>New Gold</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a:t>
            </a:fld>
            <a:endParaRPr lang="en-US" altLang="en-US" dirty="0"/>
          </a:p>
        </p:txBody>
      </p:sp>
    </p:spTree>
    <p:extLst>
      <p:ext uri="{BB962C8B-B14F-4D97-AF65-F5344CB8AC3E}">
        <p14:creationId xmlns:p14="http://schemas.microsoft.com/office/powerpoint/2010/main" val="1422469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A7B91EF4-0E49-4684-B277-CD9C26D150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6ADEC760-EC1D-458A-84B3-5AF49BC43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8660" name="Slide Number Placeholder 3">
            <a:extLst>
              <a:ext uri="{FF2B5EF4-FFF2-40B4-BE49-F238E27FC236}">
                <a16:creationId xmlns:a16="http://schemas.microsoft.com/office/drawing/2014/main" id="{CF4F75DD-110C-43E9-8426-3CDD1AF12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66C19A-6BC4-4A04-8228-83E6673C5C5E}" type="slidenum">
              <a:rPr lang="en-US" altLang="en-US" smtClean="0">
                <a:latin typeface="Arial Black" panose="020B0A04020102020204" pitchFamily="34" charset="0"/>
              </a:rPr>
              <a:pPr>
                <a:spcBef>
                  <a:spcPct val="0"/>
                </a:spcBef>
              </a:pPr>
              <a:t>40</a:t>
            </a:fld>
            <a:endParaRPr lang="en-US" altLang="en-US" dirty="0">
              <a:latin typeface="Arial Black" panose="020B0A040201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0C65AB4C-6B84-49AE-A71E-0327EF6538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3799C215-DBBB-48B6-A613-9619ACFEA5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0708" name="Slide Number Placeholder 3">
            <a:extLst>
              <a:ext uri="{FF2B5EF4-FFF2-40B4-BE49-F238E27FC236}">
                <a16:creationId xmlns:a16="http://schemas.microsoft.com/office/drawing/2014/main" id="{791FAE5C-093E-49F8-A9E5-DD6B829BD9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CE172B-841D-446E-97C5-E74DBAB6C8B9}" type="slidenum">
              <a:rPr lang="en-US" altLang="en-US" smtClean="0">
                <a:latin typeface="Arial Black" panose="020B0A04020102020204" pitchFamily="34" charset="0"/>
              </a:rPr>
              <a:pPr>
                <a:spcBef>
                  <a:spcPct val="0"/>
                </a:spcBef>
              </a:pPr>
              <a:t>41</a:t>
            </a:fld>
            <a:endParaRPr lang="en-US" altLang="en-US" dirty="0">
              <a:latin typeface="Arial Black" panose="020B0A040201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42</a:t>
            </a:fld>
            <a:endParaRPr lang="en-US" altLang="en-US" dirty="0"/>
          </a:p>
        </p:txBody>
      </p:sp>
    </p:spTree>
    <p:extLst>
      <p:ext uri="{BB962C8B-B14F-4D97-AF65-F5344CB8AC3E}">
        <p14:creationId xmlns:p14="http://schemas.microsoft.com/office/powerpoint/2010/main" val="465274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43</a:t>
            </a:fld>
            <a:endParaRPr lang="en-US" altLang="en-US" dirty="0"/>
          </a:p>
        </p:txBody>
      </p:sp>
    </p:spTree>
    <p:extLst>
      <p:ext uri="{BB962C8B-B14F-4D97-AF65-F5344CB8AC3E}">
        <p14:creationId xmlns:p14="http://schemas.microsoft.com/office/powerpoint/2010/main" val="5154615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44</a:t>
            </a:fld>
            <a:endParaRPr lang="en-US" altLang="en-US" dirty="0"/>
          </a:p>
        </p:txBody>
      </p:sp>
    </p:spTree>
    <p:extLst>
      <p:ext uri="{BB962C8B-B14F-4D97-AF65-F5344CB8AC3E}">
        <p14:creationId xmlns:p14="http://schemas.microsoft.com/office/powerpoint/2010/main" val="36384559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45</a:t>
            </a:fld>
            <a:endParaRPr lang="en-US" altLang="en-US" dirty="0"/>
          </a:p>
        </p:txBody>
      </p:sp>
    </p:spTree>
    <p:extLst>
      <p:ext uri="{BB962C8B-B14F-4D97-AF65-F5344CB8AC3E}">
        <p14:creationId xmlns:p14="http://schemas.microsoft.com/office/powerpoint/2010/main" val="3727392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46</a:t>
            </a:fld>
            <a:endParaRPr lang="en-US" altLang="en-US" dirty="0"/>
          </a:p>
        </p:txBody>
      </p:sp>
    </p:spTree>
    <p:extLst>
      <p:ext uri="{BB962C8B-B14F-4D97-AF65-F5344CB8AC3E}">
        <p14:creationId xmlns:p14="http://schemas.microsoft.com/office/powerpoint/2010/main" val="1172678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B94ACF42-9406-4F87-8F50-9CA2BAB479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a:extLst>
              <a:ext uri="{FF2B5EF4-FFF2-40B4-BE49-F238E27FC236}">
                <a16:creationId xmlns:a16="http://schemas.microsoft.com/office/drawing/2014/main" id="{927AB030-5835-43BC-A2A4-744BA14EE5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SPECIAL **** Guarantee Issue - $50K EE to age 60; $10K </a:t>
            </a:r>
            <a:r>
              <a:rPr lang="en-US" altLang="en-US" dirty="0" err="1"/>
              <a:t>Sp</a:t>
            </a:r>
            <a:r>
              <a:rPr lang="en-US" altLang="en-US" dirty="0"/>
              <a:t> to age 60; $10K EE 60-70 if not previously declined or exhausted guarantee issue</a:t>
            </a:r>
          </a:p>
          <a:p>
            <a:endParaRPr lang="en-US" altLang="en-US" dirty="0"/>
          </a:p>
        </p:txBody>
      </p:sp>
      <p:sp>
        <p:nvSpPr>
          <p:cNvPr id="208900" name="Slide Number Placeholder 3">
            <a:extLst>
              <a:ext uri="{FF2B5EF4-FFF2-40B4-BE49-F238E27FC236}">
                <a16:creationId xmlns:a16="http://schemas.microsoft.com/office/drawing/2014/main" id="{0D7BAFE9-842F-47DB-AC47-685B791448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F6C24E7D-E6EF-44F0-BAA1-62B35AB525CA}" type="slidenum">
              <a:rPr lang="en-US" altLang="en-US" smtClean="0"/>
              <a:pPr/>
              <a:t>47</a:t>
            </a:fld>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D7A36F4A-736B-482E-9AAA-7395DFB3C5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a:extLst>
              <a:ext uri="{FF2B5EF4-FFF2-40B4-BE49-F238E27FC236}">
                <a16:creationId xmlns:a16="http://schemas.microsoft.com/office/drawing/2014/main" id="{CEE91D6A-1F34-4BBC-9C52-FC7B94BC3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0948" name="Slide Number Placeholder 3">
            <a:extLst>
              <a:ext uri="{FF2B5EF4-FFF2-40B4-BE49-F238E27FC236}">
                <a16:creationId xmlns:a16="http://schemas.microsoft.com/office/drawing/2014/main" id="{996DCE45-9FE9-4153-8E81-EBE58314D6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588" indent="-292100">
              <a:spcBef>
                <a:spcPct val="30000"/>
              </a:spcBef>
              <a:defRPr sz="1200">
                <a:solidFill>
                  <a:schemeClr val="tx1"/>
                </a:solidFill>
                <a:latin typeface="Calibri" panose="020F0502020204030204" pitchFamily="34" charset="0"/>
              </a:defRPr>
            </a:lvl2pPr>
            <a:lvl3pPr marL="1174750" indent="-233363">
              <a:spcBef>
                <a:spcPct val="30000"/>
              </a:spcBef>
              <a:defRPr sz="1200">
                <a:solidFill>
                  <a:schemeClr val="tx1"/>
                </a:solidFill>
                <a:latin typeface="Calibri" panose="020F0502020204030204" pitchFamily="34" charset="0"/>
              </a:defRPr>
            </a:lvl3pPr>
            <a:lvl4pPr marL="1646238" indent="-233363">
              <a:spcBef>
                <a:spcPct val="30000"/>
              </a:spcBef>
              <a:defRPr sz="1200">
                <a:solidFill>
                  <a:schemeClr val="tx1"/>
                </a:solidFill>
                <a:latin typeface="Calibri" panose="020F0502020204030204" pitchFamily="34" charset="0"/>
              </a:defRPr>
            </a:lvl4pPr>
            <a:lvl5pPr marL="2117725" indent="-233363">
              <a:spcBef>
                <a:spcPct val="30000"/>
              </a:spcBef>
              <a:defRPr sz="1200">
                <a:solidFill>
                  <a:schemeClr val="tx1"/>
                </a:solidFill>
                <a:latin typeface="Calibri" panose="020F0502020204030204" pitchFamily="34" charset="0"/>
              </a:defRPr>
            </a:lvl5pPr>
            <a:lvl6pPr marL="2574925" indent="-233363" eaLnBrk="0" fontAlgn="base" hangingPunct="0">
              <a:spcBef>
                <a:spcPct val="30000"/>
              </a:spcBef>
              <a:spcAft>
                <a:spcPct val="0"/>
              </a:spcAft>
              <a:defRPr sz="1200">
                <a:solidFill>
                  <a:schemeClr val="tx1"/>
                </a:solidFill>
                <a:latin typeface="Calibri" panose="020F0502020204030204" pitchFamily="34" charset="0"/>
              </a:defRPr>
            </a:lvl6pPr>
            <a:lvl7pPr marL="3032125" indent="-233363" eaLnBrk="0" fontAlgn="base" hangingPunct="0">
              <a:spcBef>
                <a:spcPct val="30000"/>
              </a:spcBef>
              <a:spcAft>
                <a:spcPct val="0"/>
              </a:spcAft>
              <a:defRPr sz="1200">
                <a:solidFill>
                  <a:schemeClr val="tx1"/>
                </a:solidFill>
                <a:latin typeface="Calibri" panose="020F0502020204030204" pitchFamily="34" charset="0"/>
              </a:defRPr>
            </a:lvl7pPr>
            <a:lvl8pPr marL="3489325" indent="-233363" eaLnBrk="0" fontAlgn="base" hangingPunct="0">
              <a:spcBef>
                <a:spcPct val="30000"/>
              </a:spcBef>
              <a:spcAft>
                <a:spcPct val="0"/>
              </a:spcAft>
              <a:defRPr sz="1200">
                <a:solidFill>
                  <a:schemeClr val="tx1"/>
                </a:solidFill>
                <a:latin typeface="Calibri" panose="020F0502020204030204" pitchFamily="34" charset="0"/>
              </a:defRPr>
            </a:lvl8pPr>
            <a:lvl9pPr marL="3946525"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5A0A3-B20B-480F-B8BA-72B2AB6DE96C}" type="slidenum">
              <a:rPr lang="en-US" altLang="en-US" smtClean="0">
                <a:latin typeface="Arial Black" panose="020B0A04020102020204" pitchFamily="34" charset="0"/>
              </a:rPr>
              <a:pPr>
                <a:spcBef>
                  <a:spcPct val="0"/>
                </a:spcBef>
              </a:pPr>
              <a:t>48</a:t>
            </a:fld>
            <a:endParaRPr lang="en-US" altLang="en-US" dirty="0">
              <a:latin typeface="Arial Black" panose="020B0A040201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49</a:t>
            </a:fld>
            <a:endParaRPr lang="en-US" altLang="en-US" dirty="0"/>
          </a:p>
        </p:txBody>
      </p:sp>
    </p:spTree>
    <p:extLst>
      <p:ext uri="{BB962C8B-B14F-4D97-AF65-F5344CB8AC3E}">
        <p14:creationId xmlns:p14="http://schemas.microsoft.com/office/powerpoint/2010/main" val="41327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through RSL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a:t>
            </a:fld>
            <a:endParaRPr lang="en-US" altLang="en-US" dirty="0"/>
          </a:p>
        </p:txBody>
      </p:sp>
    </p:spTree>
    <p:extLst>
      <p:ext uri="{BB962C8B-B14F-4D97-AF65-F5344CB8AC3E}">
        <p14:creationId xmlns:p14="http://schemas.microsoft.com/office/powerpoint/2010/main" val="2505423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50</a:t>
            </a:fld>
            <a:endParaRPr lang="en-US" altLang="en-US" dirty="0"/>
          </a:p>
        </p:txBody>
      </p:sp>
    </p:spTree>
    <p:extLst>
      <p:ext uri="{BB962C8B-B14F-4D97-AF65-F5344CB8AC3E}">
        <p14:creationId xmlns:p14="http://schemas.microsoft.com/office/powerpoint/2010/main" val="3278367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51</a:t>
            </a:fld>
            <a:endParaRPr lang="en-US" altLang="en-US" dirty="0"/>
          </a:p>
        </p:txBody>
      </p:sp>
    </p:spTree>
    <p:extLst>
      <p:ext uri="{BB962C8B-B14F-4D97-AF65-F5344CB8AC3E}">
        <p14:creationId xmlns:p14="http://schemas.microsoft.com/office/powerpoint/2010/main" val="20862518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D4193-A46F-07C0-ECC6-8895BCF27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E36CF-88C1-AC4F-FE1F-FF949393FC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28FF5-C000-7F5F-3356-92FEE00775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1E5B52-18EE-8D7E-DA27-7D1998E6A367}"/>
              </a:ext>
            </a:extLst>
          </p:cNvPr>
          <p:cNvSpPr>
            <a:spLocks noGrp="1"/>
          </p:cNvSpPr>
          <p:nvPr>
            <p:ph type="sldNum" sz="quarter" idx="5"/>
          </p:nvPr>
        </p:nvSpPr>
        <p:spPr/>
        <p:txBody>
          <a:bodyPr/>
          <a:lstStyle/>
          <a:p>
            <a:pPr>
              <a:defRPr/>
            </a:pPr>
            <a:fld id="{5338E60F-087D-4F6E-B935-12850DED869D}" type="slidenum">
              <a:rPr lang="en-US" altLang="en-US" smtClean="0"/>
              <a:pPr>
                <a:defRPr/>
              </a:pPr>
              <a:t>52</a:t>
            </a:fld>
            <a:endParaRPr lang="en-US" altLang="en-US" dirty="0"/>
          </a:p>
        </p:txBody>
      </p:sp>
    </p:spTree>
    <p:extLst>
      <p:ext uri="{BB962C8B-B14F-4D97-AF65-F5344CB8AC3E}">
        <p14:creationId xmlns:p14="http://schemas.microsoft.com/office/powerpoint/2010/main" val="41466621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 the 12% tax bracket, $73.36 in Taxes</a:t>
            </a:r>
          </a:p>
          <a:p>
            <a:r>
              <a:rPr lang="en-US" dirty="0"/>
              <a:t>Gross Earnings $373.37 for $300 net</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53</a:t>
            </a:fld>
            <a:endParaRPr lang="en-US" altLang="en-US" dirty="0"/>
          </a:p>
        </p:txBody>
      </p:sp>
    </p:spTree>
    <p:extLst>
      <p:ext uri="{BB962C8B-B14F-4D97-AF65-F5344CB8AC3E}">
        <p14:creationId xmlns:p14="http://schemas.microsoft.com/office/powerpoint/2010/main" val="26146775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54</a:t>
            </a:fld>
            <a:endParaRPr lang="en-US" altLang="en-US" dirty="0"/>
          </a:p>
        </p:txBody>
      </p:sp>
    </p:spTree>
    <p:extLst>
      <p:ext uri="{BB962C8B-B14F-4D97-AF65-F5344CB8AC3E}">
        <p14:creationId xmlns:p14="http://schemas.microsoft.com/office/powerpoint/2010/main" val="30108148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55</a:t>
            </a:fld>
            <a:endParaRPr lang="en-US" altLang="en-US" dirty="0"/>
          </a:p>
        </p:txBody>
      </p:sp>
    </p:spTree>
    <p:extLst>
      <p:ext uri="{BB962C8B-B14F-4D97-AF65-F5344CB8AC3E}">
        <p14:creationId xmlns:p14="http://schemas.microsoft.com/office/powerpoint/2010/main" val="40697175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56</a:t>
            </a:fld>
            <a:endParaRPr lang="en-US" altLang="en-US" dirty="0"/>
          </a:p>
        </p:txBody>
      </p:sp>
    </p:spTree>
    <p:extLst>
      <p:ext uri="{BB962C8B-B14F-4D97-AF65-F5344CB8AC3E}">
        <p14:creationId xmlns:p14="http://schemas.microsoft.com/office/powerpoint/2010/main" val="23219972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57</a:t>
            </a:fld>
            <a:endParaRPr lang="en-US" altLang="en-US" dirty="0"/>
          </a:p>
        </p:txBody>
      </p:sp>
    </p:spTree>
    <p:extLst>
      <p:ext uri="{BB962C8B-B14F-4D97-AF65-F5344CB8AC3E}">
        <p14:creationId xmlns:p14="http://schemas.microsoft.com/office/powerpoint/2010/main" val="2638781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58</a:t>
            </a:fld>
            <a:endParaRPr lang="en-US" altLang="en-US" dirty="0"/>
          </a:p>
        </p:txBody>
      </p:sp>
    </p:spTree>
    <p:extLst>
      <p:ext uri="{BB962C8B-B14F-4D97-AF65-F5344CB8AC3E}">
        <p14:creationId xmlns:p14="http://schemas.microsoft.com/office/powerpoint/2010/main" val="8546768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59</a:t>
            </a:fld>
            <a:endParaRPr lang="en-US" altLang="en-US" dirty="0"/>
          </a:p>
        </p:txBody>
      </p:sp>
    </p:spTree>
    <p:extLst>
      <p:ext uri="{BB962C8B-B14F-4D97-AF65-F5344CB8AC3E}">
        <p14:creationId xmlns:p14="http://schemas.microsoft.com/office/powerpoint/2010/main" val="289310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Colonial Life – Supplemental benefits</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a:t>
            </a:fld>
            <a:endParaRPr lang="en-US" altLang="en-US" dirty="0"/>
          </a:p>
        </p:txBody>
      </p:sp>
    </p:spTree>
    <p:extLst>
      <p:ext uri="{BB962C8B-B14F-4D97-AF65-F5344CB8AC3E}">
        <p14:creationId xmlns:p14="http://schemas.microsoft.com/office/powerpoint/2010/main" val="16447643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OTC &amp; Menstrual added 1/1/2020 under Care Act – - OTC does not require a Prescription under Cares Act &amp; is retro to 1/1/2020; stockpiling (3 or more of any one item) is not allowed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60</a:t>
            </a:fld>
            <a:endParaRPr lang="en-US" altLang="en-US" dirty="0"/>
          </a:p>
        </p:txBody>
      </p:sp>
    </p:spTree>
    <p:extLst>
      <p:ext uri="{BB962C8B-B14F-4D97-AF65-F5344CB8AC3E}">
        <p14:creationId xmlns:p14="http://schemas.microsoft.com/office/powerpoint/2010/main" val="1439829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74395714-A713-4298-8BB6-A13420D1C2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a:extLst>
              <a:ext uri="{FF2B5EF4-FFF2-40B4-BE49-F238E27FC236}">
                <a16:creationId xmlns:a16="http://schemas.microsoft.com/office/drawing/2014/main" id="{341A914E-CB49-4014-9A7C-85826CAB39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Permanent Reset the deduction to 7.5% for 2021 &amp; later </a:t>
            </a:r>
          </a:p>
        </p:txBody>
      </p:sp>
      <p:sp>
        <p:nvSpPr>
          <p:cNvPr id="228356" name="Slide Number Placeholder 3">
            <a:extLst>
              <a:ext uri="{FF2B5EF4-FFF2-40B4-BE49-F238E27FC236}">
                <a16:creationId xmlns:a16="http://schemas.microsoft.com/office/drawing/2014/main" id="{A76FA672-F52C-457D-8875-D6DE783526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B52B2575-F571-4989-A015-3C93CD31D0EA}" type="slidenum">
              <a:rPr lang="en-US" altLang="en-US" smtClean="0"/>
              <a:pPr/>
              <a:t>61</a:t>
            </a:fld>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62</a:t>
            </a:fld>
            <a:endParaRPr lang="en-US" altLang="en-US" dirty="0"/>
          </a:p>
        </p:txBody>
      </p:sp>
    </p:spTree>
    <p:extLst>
      <p:ext uri="{BB962C8B-B14F-4D97-AF65-F5344CB8AC3E}">
        <p14:creationId xmlns:p14="http://schemas.microsoft.com/office/powerpoint/2010/main" val="3508510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63</a:t>
            </a:fld>
            <a:endParaRPr lang="en-US" altLang="en-US" dirty="0"/>
          </a:p>
        </p:txBody>
      </p:sp>
    </p:spTree>
    <p:extLst>
      <p:ext uri="{BB962C8B-B14F-4D97-AF65-F5344CB8AC3E}">
        <p14:creationId xmlns:p14="http://schemas.microsoft.com/office/powerpoint/2010/main" val="38295442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64</a:t>
            </a:fld>
            <a:endParaRPr lang="en-US" altLang="en-US" dirty="0"/>
          </a:p>
        </p:txBody>
      </p:sp>
    </p:spTree>
    <p:extLst>
      <p:ext uri="{BB962C8B-B14F-4D97-AF65-F5344CB8AC3E}">
        <p14:creationId xmlns:p14="http://schemas.microsoft.com/office/powerpoint/2010/main" val="10752979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65</a:t>
            </a:fld>
            <a:endParaRPr lang="en-US" altLang="en-US" dirty="0"/>
          </a:p>
        </p:txBody>
      </p:sp>
    </p:spTree>
    <p:extLst>
      <p:ext uri="{BB962C8B-B14F-4D97-AF65-F5344CB8AC3E}">
        <p14:creationId xmlns:p14="http://schemas.microsoft.com/office/powerpoint/2010/main" val="9645991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66</a:t>
            </a:fld>
            <a:endParaRPr lang="en-US" altLang="en-US" dirty="0"/>
          </a:p>
        </p:txBody>
      </p:sp>
    </p:spTree>
    <p:extLst>
      <p:ext uri="{BB962C8B-B14F-4D97-AF65-F5344CB8AC3E}">
        <p14:creationId xmlns:p14="http://schemas.microsoft.com/office/powerpoint/2010/main" val="27214548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Colonial Life – Supplemental benefits</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67</a:t>
            </a:fld>
            <a:endParaRPr lang="en-US" altLang="en-US" dirty="0"/>
          </a:p>
        </p:txBody>
      </p:sp>
    </p:spTree>
    <p:extLst>
      <p:ext uri="{BB962C8B-B14F-4D97-AF65-F5344CB8AC3E}">
        <p14:creationId xmlns:p14="http://schemas.microsoft.com/office/powerpoint/2010/main" val="24814822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E34DDC02-2859-4755-A8F7-5570CCD406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a:extLst>
              <a:ext uri="{FF2B5EF4-FFF2-40B4-BE49-F238E27FC236}">
                <a16:creationId xmlns:a16="http://schemas.microsoft.com/office/drawing/2014/main" id="{0F5D7902-4DE3-4083-AF69-9913C44819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Individual Policies</a:t>
            </a:r>
          </a:p>
          <a:p>
            <a:r>
              <a:rPr lang="en-US" altLang="en-US" dirty="0"/>
              <a:t>Enrollment in Medical Plan not required</a:t>
            </a:r>
          </a:p>
          <a:p>
            <a:endParaRPr lang="en-US" altLang="en-US" dirty="0"/>
          </a:p>
        </p:txBody>
      </p:sp>
      <p:sp>
        <p:nvSpPr>
          <p:cNvPr id="236548" name="Slide Number Placeholder 3">
            <a:extLst>
              <a:ext uri="{FF2B5EF4-FFF2-40B4-BE49-F238E27FC236}">
                <a16:creationId xmlns:a16="http://schemas.microsoft.com/office/drawing/2014/main" id="{C72068CC-347F-4C8C-9C55-B473D4BD0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2E9C34-5D72-4405-9F4D-0925DFE1726B}" type="slidenum">
              <a:rPr lang="en-US" altLang="en-US" smtClean="0">
                <a:latin typeface="Arial Black" panose="020B0A04020102020204" pitchFamily="34" charset="0"/>
              </a:rPr>
              <a:pPr>
                <a:spcBef>
                  <a:spcPct val="0"/>
                </a:spcBef>
              </a:pPr>
              <a:t>68</a:t>
            </a:fld>
            <a:endParaRPr lang="en-US" altLang="en-US" dirty="0">
              <a:latin typeface="Arial Black" panose="020B0A040201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Pays IN ADDITION to health plan</a:t>
            </a:r>
          </a:p>
          <a:p>
            <a:r>
              <a:rPr lang="en-US" dirty="0"/>
              <a:t>Issue Age</a:t>
            </a:r>
          </a:p>
          <a:p>
            <a:r>
              <a:rPr lang="en-US" dirty="0"/>
              <a:t>Individual Policies – can be customized</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69</a:t>
            </a:fld>
            <a:endParaRPr lang="en-US" altLang="en-US" dirty="0"/>
          </a:p>
        </p:txBody>
      </p:sp>
    </p:spTree>
    <p:extLst>
      <p:ext uri="{BB962C8B-B14F-4D97-AF65-F5344CB8AC3E}">
        <p14:creationId xmlns:p14="http://schemas.microsoft.com/office/powerpoint/2010/main" val="3151935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Medical/Dental/Vision Rates plus 2%</a:t>
            </a:r>
          </a:p>
          <a:p>
            <a:r>
              <a:rPr lang="en-US" dirty="0"/>
              <a:t>Package (M/D/V)</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a:t>
            </a:fld>
            <a:endParaRPr lang="en-US" altLang="en-US" dirty="0"/>
          </a:p>
        </p:txBody>
      </p:sp>
    </p:spTree>
    <p:extLst>
      <p:ext uri="{BB962C8B-B14F-4D97-AF65-F5344CB8AC3E}">
        <p14:creationId xmlns:p14="http://schemas.microsoft.com/office/powerpoint/2010/main" val="23118906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Duplicate Colonial policies</a:t>
            </a:r>
          </a:p>
          <a:p>
            <a:r>
              <a:rPr lang="en-US" dirty="0"/>
              <a:t>No Coordination with Medical policy</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70</a:t>
            </a:fld>
            <a:endParaRPr lang="en-US" altLang="en-US" dirty="0"/>
          </a:p>
        </p:txBody>
      </p:sp>
    </p:spTree>
    <p:extLst>
      <p:ext uri="{BB962C8B-B14F-4D97-AF65-F5344CB8AC3E}">
        <p14:creationId xmlns:p14="http://schemas.microsoft.com/office/powerpoint/2010/main" val="34985225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on Website</a:t>
            </a:r>
          </a:p>
          <a:p>
            <a:r>
              <a:rPr lang="en-US" dirty="0"/>
              <a:t>Various Tax Brackets</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71</a:t>
            </a:fld>
            <a:endParaRPr lang="en-US" altLang="en-US" dirty="0"/>
          </a:p>
        </p:txBody>
      </p:sp>
    </p:spTree>
    <p:extLst>
      <p:ext uri="{BB962C8B-B14F-4D97-AF65-F5344CB8AC3E}">
        <p14:creationId xmlns:p14="http://schemas.microsoft.com/office/powerpoint/2010/main" val="36646877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62A28-5B7A-CB87-8374-20932A6E0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E49F3-0C76-7F56-1360-DAA6FA44E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9017F-2AFF-3964-E289-79961D66B7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DBC97D-5F3A-6209-88CD-85D21AF03BC2}"/>
              </a:ext>
            </a:extLst>
          </p:cNvPr>
          <p:cNvSpPr>
            <a:spLocks noGrp="1"/>
          </p:cNvSpPr>
          <p:nvPr>
            <p:ph type="sldNum" sz="quarter" idx="5"/>
          </p:nvPr>
        </p:nvSpPr>
        <p:spPr/>
        <p:txBody>
          <a:bodyPr/>
          <a:lstStyle/>
          <a:p>
            <a:pPr>
              <a:defRPr/>
            </a:pPr>
            <a:fld id="{5338E60F-087D-4F6E-B935-12850DED869D}" type="slidenum">
              <a:rPr lang="en-US" altLang="en-US" smtClean="0"/>
              <a:pPr>
                <a:defRPr/>
              </a:pPr>
              <a:t>72</a:t>
            </a:fld>
            <a:endParaRPr lang="en-US" altLang="en-US" dirty="0"/>
          </a:p>
        </p:txBody>
      </p:sp>
    </p:spTree>
    <p:extLst>
      <p:ext uri="{BB962C8B-B14F-4D97-AF65-F5344CB8AC3E}">
        <p14:creationId xmlns:p14="http://schemas.microsoft.com/office/powerpoint/2010/main" val="17384178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73</a:t>
            </a:fld>
            <a:endParaRPr lang="en-US" altLang="en-US" dirty="0"/>
          </a:p>
        </p:txBody>
      </p:sp>
    </p:spTree>
    <p:extLst>
      <p:ext uri="{BB962C8B-B14F-4D97-AF65-F5344CB8AC3E}">
        <p14:creationId xmlns:p14="http://schemas.microsoft.com/office/powerpoint/2010/main" val="35809676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74</a:t>
            </a:fld>
            <a:endParaRPr lang="en-US" altLang="en-US" dirty="0"/>
          </a:p>
        </p:txBody>
      </p:sp>
    </p:spTree>
    <p:extLst>
      <p:ext uri="{BB962C8B-B14F-4D97-AF65-F5344CB8AC3E}">
        <p14:creationId xmlns:p14="http://schemas.microsoft.com/office/powerpoint/2010/main" val="39542033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a:extLst>
              <a:ext uri="{FF2B5EF4-FFF2-40B4-BE49-F238E27FC236}">
                <a16:creationId xmlns:a16="http://schemas.microsoft.com/office/drawing/2014/main" id="{6BFCF609-5B93-4100-B5C2-29F23D6084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a:extLst>
              <a:ext uri="{FF2B5EF4-FFF2-40B4-BE49-F238E27FC236}">
                <a16:creationId xmlns:a16="http://schemas.microsoft.com/office/drawing/2014/main" id="{67D1A957-B421-4EF9-97B0-96096B024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$125 Initial – 3 </a:t>
            </a:r>
            <a:r>
              <a:rPr lang="en-US" altLang="en-US" dirty="0" err="1"/>
              <a:t>Followups</a:t>
            </a:r>
            <a:r>
              <a:rPr lang="en-US" altLang="en-US" dirty="0"/>
              <a:t> @$50</a:t>
            </a:r>
          </a:p>
          <a:p>
            <a:endParaRPr lang="en-US" altLang="en-US" dirty="0"/>
          </a:p>
          <a:p>
            <a:endParaRPr lang="en-US" altLang="en-US" dirty="0"/>
          </a:p>
          <a:p>
            <a:r>
              <a:rPr lang="en-US" altLang="en-US" dirty="0"/>
              <a:t>If app in Tx – Use Tx policy </a:t>
            </a:r>
          </a:p>
          <a:p>
            <a:r>
              <a:rPr lang="en-US" altLang="en-US" dirty="0"/>
              <a:t>GA &amp; CT – No wellness; Illinois, Ohio, South Carolina very comparable</a:t>
            </a:r>
          </a:p>
          <a:p>
            <a:r>
              <a:rPr lang="en-US" altLang="en-US" dirty="0"/>
              <a:t>PA has higher rates but slightly higher benefits</a:t>
            </a:r>
          </a:p>
          <a:p>
            <a:r>
              <a:rPr lang="en-US" altLang="en-US" dirty="0"/>
              <a:t>Florida has lower rates but higher benefits</a:t>
            </a:r>
          </a:p>
          <a:p>
            <a:r>
              <a:rPr lang="en-US" altLang="en-US" dirty="0"/>
              <a:t>Indiana, Kentucky, &amp; New York have comparable rates but higher benefits</a:t>
            </a:r>
          </a:p>
          <a:p>
            <a:r>
              <a:rPr lang="en-US" altLang="en-US" dirty="0"/>
              <a:t>Accidental Death:  TX, IL, OH, PA, SC, TN, CT, &amp; NJ = $25K     GA &amp; NY &amp; FL = $40K     KY = $50K    IN = $75K   </a:t>
            </a:r>
          </a:p>
        </p:txBody>
      </p:sp>
      <p:sp>
        <p:nvSpPr>
          <p:cNvPr id="241668" name="Slide Number Placeholder 3">
            <a:extLst>
              <a:ext uri="{FF2B5EF4-FFF2-40B4-BE49-F238E27FC236}">
                <a16:creationId xmlns:a16="http://schemas.microsoft.com/office/drawing/2014/main" id="{CA91B5BD-086B-4CAC-8CD3-13BE72FB23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D6AA91-E58D-4A1A-90B9-17140AA2CCFD}" type="slidenum">
              <a:rPr lang="en-US" altLang="en-US" smtClean="0">
                <a:latin typeface="Arial Black" panose="020B0A04020102020204" pitchFamily="34" charset="0"/>
              </a:rPr>
              <a:pPr>
                <a:spcBef>
                  <a:spcPct val="0"/>
                </a:spcBef>
              </a:pPr>
              <a:t>75</a:t>
            </a:fld>
            <a:endParaRPr lang="en-US" altLang="en-US" dirty="0">
              <a:latin typeface="Arial Black" panose="020B0A040201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a:extLst>
              <a:ext uri="{FF2B5EF4-FFF2-40B4-BE49-F238E27FC236}">
                <a16:creationId xmlns:a16="http://schemas.microsoft.com/office/drawing/2014/main" id="{B4A239D6-82DF-4769-AB12-865FC15117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a:extLst>
              <a:ext uri="{FF2B5EF4-FFF2-40B4-BE49-F238E27FC236}">
                <a16:creationId xmlns:a16="http://schemas.microsoft.com/office/drawing/2014/main" id="{1D191BCC-C709-41C7-9425-316EB0CFE2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TX Limits</a:t>
            </a:r>
          </a:p>
          <a:p>
            <a:r>
              <a:rPr lang="en-US" altLang="en-US" dirty="0"/>
              <a:t>Concussion - $60;  Ambulance $200 (air $2,000); PT $25 for 10 days; Prosthetics - $500 to $1,000</a:t>
            </a:r>
          </a:p>
          <a:p>
            <a:r>
              <a:rPr lang="en-US" altLang="en-US" dirty="0"/>
              <a:t>Transportation $500/trip (3 rounds); Medical Imaging $150/once CY</a:t>
            </a:r>
          </a:p>
          <a:p>
            <a:r>
              <a:rPr lang="en-US" altLang="en-US" dirty="0"/>
              <a:t>Hospital admission $1,000 ($225/day up to 365 days); ICU $2,000 ($450/</a:t>
            </a:r>
            <a:r>
              <a:rPr lang="en-US" altLang="en-US" dirty="0" err="1"/>
              <a:t>dayup</a:t>
            </a:r>
            <a:r>
              <a:rPr lang="en-US" altLang="en-US" dirty="0"/>
              <a:t> to 15 days)</a:t>
            </a:r>
          </a:p>
        </p:txBody>
      </p:sp>
      <p:sp>
        <p:nvSpPr>
          <p:cNvPr id="247812" name="Slide Number Placeholder 3">
            <a:extLst>
              <a:ext uri="{FF2B5EF4-FFF2-40B4-BE49-F238E27FC236}">
                <a16:creationId xmlns:a16="http://schemas.microsoft.com/office/drawing/2014/main" id="{CE2E0A60-7054-4893-B741-872FAE44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41B428-0C33-4B9F-B9F5-5ABB42068A1A}" type="slidenum">
              <a:rPr lang="en-US" altLang="en-US" smtClean="0">
                <a:latin typeface="Arial Black" panose="020B0A04020102020204" pitchFamily="34" charset="0"/>
              </a:rPr>
              <a:pPr>
                <a:spcBef>
                  <a:spcPct val="0"/>
                </a:spcBef>
              </a:pPr>
              <a:t>76</a:t>
            </a:fld>
            <a:endParaRPr lang="en-US" altLang="en-US" dirty="0">
              <a:latin typeface="Arial Black" panose="020B0A040201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77</a:t>
            </a:fld>
            <a:endParaRPr lang="en-US" altLang="en-US" dirty="0"/>
          </a:p>
        </p:txBody>
      </p:sp>
    </p:spTree>
    <p:extLst>
      <p:ext uri="{BB962C8B-B14F-4D97-AF65-F5344CB8AC3E}">
        <p14:creationId xmlns:p14="http://schemas.microsoft.com/office/powerpoint/2010/main" val="32481133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78</a:t>
            </a:fld>
            <a:endParaRPr lang="en-US" altLang="en-US" dirty="0"/>
          </a:p>
        </p:txBody>
      </p:sp>
    </p:spTree>
    <p:extLst>
      <p:ext uri="{BB962C8B-B14F-4D97-AF65-F5344CB8AC3E}">
        <p14:creationId xmlns:p14="http://schemas.microsoft.com/office/powerpoint/2010/main" val="22541129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79</a:t>
            </a:fld>
            <a:endParaRPr lang="en-US" altLang="en-US" dirty="0"/>
          </a:p>
        </p:txBody>
      </p:sp>
    </p:spTree>
    <p:extLst>
      <p:ext uri="{BB962C8B-B14F-4D97-AF65-F5344CB8AC3E}">
        <p14:creationId xmlns:p14="http://schemas.microsoft.com/office/powerpoint/2010/main" val="223553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a:t>
            </a:fld>
            <a:endParaRPr lang="en-US" altLang="en-US" dirty="0"/>
          </a:p>
        </p:txBody>
      </p:sp>
    </p:spTree>
    <p:extLst>
      <p:ext uri="{BB962C8B-B14F-4D97-AF65-F5344CB8AC3E}">
        <p14:creationId xmlns:p14="http://schemas.microsoft.com/office/powerpoint/2010/main" val="10262519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80</a:t>
            </a:fld>
            <a:endParaRPr lang="en-US" altLang="en-US" dirty="0"/>
          </a:p>
        </p:txBody>
      </p:sp>
    </p:spTree>
    <p:extLst>
      <p:ext uri="{BB962C8B-B14F-4D97-AF65-F5344CB8AC3E}">
        <p14:creationId xmlns:p14="http://schemas.microsoft.com/office/powerpoint/2010/main" val="12557154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81</a:t>
            </a:fld>
            <a:endParaRPr lang="en-US" altLang="en-US" dirty="0"/>
          </a:p>
        </p:txBody>
      </p:sp>
    </p:spTree>
    <p:extLst>
      <p:ext uri="{BB962C8B-B14F-4D97-AF65-F5344CB8AC3E}">
        <p14:creationId xmlns:p14="http://schemas.microsoft.com/office/powerpoint/2010/main" val="37202324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82</a:t>
            </a:fld>
            <a:endParaRPr lang="en-US" altLang="en-US" dirty="0"/>
          </a:p>
        </p:txBody>
      </p:sp>
    </p:spTree>
    <p:extLst>
      <p:ext uri="{BB962C8B-B14F-4D97-AF65-F5344CB8AC3E}">
        <p14:creationId xmlns:p14="http://schemas.microsoft.com/office/powerpoint/2010/main" val="848565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MB3000 – Rehab </a:t>
            </a:r>
            <a:r>
              <a:rPr lang="en-US" dirty="0" err="1"/>
              <a:t>CYMax</a:t>
            </a:r>
            <a:r>
              <a:rPr lang="en-US" dirty="0"/>
              <a:t> is $3K not 30 days; Observation room does NOT apply to MB300</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83</a:t>
            </a:fld>
            <a:endParaRPr lang="en-US" altLang="en-US" dirty="0"/>
          </a:p>
        </p:txBody>
      </p:sp>
    </p:spTree>
    <p:extLst>
      <p:ext uri="{BB962C8B-B14F-4D97-AF65-F5344CB8AC3E}">
        <p14:creationId xmlns:p14="http://schemas.microsoft.com/office/powerpoint/2010/main" val="41270412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84</a:t>
            </a:fld>
            <a:endParaRPr lang="en-US" altLang="en-US" dirty="0"/>
          </a:p>
        </p:txBody>
      </p:sp>
    </p:spTree>
    <p:extLst>
      <p:ext uri="{BB962C8B-B14F-4D97-AF65-F5344CB8AC3E}">
        <p14:creationId xmlns:p14="http://schemas.microsoft.com/office/powerpoint/2010/main" val="9683652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a:extLst>
              <a:ext uri="{FF2B5EF4-FFF2-40B4-BE49-F238E27FC236}">
                <a16:creationId xmlns:a16="http://schemas.microsoft.com/office/drawing/2014/main" id="{AFFDA1B5-F18F-444E-AF79-ED0AD5EAD5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a:extLst>
              <a:ext uri="{FF2B5EF4-FFF2-40B4-BE49-F238E27FC236}">
                <a16:creationId xmlns:a16="http://schemas.microsoft.com/office/drawing/2014/main" id="{6091C0F3-5CA6-491A-B2EF-849C4814EC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Considerations to Change:</a:t>
            </a:r>
          </a:p>
          <a:p>
            <a:r>
              <a:rPr lang="en-US" altLang="en-US" dirty="0"/>
              <a:t>Age Bracket Changes</a:t>
            </a:r>
          </a:p>
          <a:p>
            <a:r>
              <a:rPr lang="en-US" altLang="en-US" dirty="0"/>
              <a:t>Outpatient Benefit (New is higher than phase 1 but lower than phase 2)</a:t>
            </a:r>
          </a:p>
          <a:p>
            <a:r>
              <a:rPr lang="en-US" altLang="en-US" dirty="0"/>
              <a:t>Wellness is $50 per person (if family covering 3+ members – new is better plan)</a:t>
            </a:r>
          </a:p>
          <a:p>
            <a:endParaRPr lang="en-US" altLang="en-US" dirty="0"/>
          </a:p>
        </p:txBody>
      </p:sp>
      <p:sp>
        <p:nvSpPr>
          <p:cNvPr id="252932" name="Slide Number Placeholder 3">
            <a:extLst>
              <a:ext uri="{FF2B5EF4-FFF2-40B4-BE49-F238E27FC236}">
                <a16:creationId xmlns:a16="http://schemas.microsoft.com/office/drawing/2014/main" id="{819C551A-81C5-4551-AF8B-F0EE74740F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FC656617-6639-4A03-8CCF-405B75C87D52}" type="slidenum">
              <a:rPr lang="en-US" altLang="en-US" smtClean="0"/>
              <a:pPr/>
              <a:t>85</a:t>
            </a:fld>
            <a:endParaRPr lang="en-US"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86</a:t>
            </a:fld>
            <a:endParaRPr lang="en-US" altLang="en-US" dirty="0"/>
          </a:p>
        </p:txBody>
      </p:sp>
    </p:spTree>
    <p:extLst>
      <p:ext uri="{BB962C8B-B14F-4D97-AF65-F5344CB8AC3E}">
        <p14:creationId xmlns:p14="http://schemas.microsoft.com/office/powerpoint/2010/main" val="11471356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87</a:t>
            </a:fld>
            <a:endParaRPr lang="en-US" altLang="en-US" dirty="0"/>
          </a:p>
        </p:txBody>
      </p:sp>
    </p:spTree>
    <p:extLst>
      <p:ext uri="{BB962C8B-B14F-4D97-AF65-F5344CB8AC3E}">
        <p14:creationId xmlns:p14="http://schemas.microsoft.com/office/powerpoint/2010/main" val="19809791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88</a:t>
            </a:fld>
            <a:endParaRPr lang="en-US" altLang="en-US" dirty="0"/>
          </a:p>
        </p:txBody>
      </p:sp>
    </p:spTree>
    <p:extLst>
      <p:ext uri="{BB962C8B-B14F-4D97-AF65-F5344CB8AC3E}">
        <p14:creationId xmlns:p14="http://schemas.microsoft.com/office/powerpoint/2010/main" val="6165011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89</a:t>
            </a:fld>
            <a:endParaRPr lang="en-US" altLang="en-US" dirty="0"/>
          </a:p>
        </p:txBody>
      </p:sp>
    </p:spTree>
    <p:extLst>
      <p:ext uri="{BB962C8B-B14F-4D97-AF65-F5344CB8AC3E}">
        <p14:creationId xmlns:p14="http://schemas.microsoft.com/office/powerpoint/2010/main" val="391085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22% FIT + 7.65% - no state/local taxes = 29.65%</a:t>
            </a:r>
          </a:p>
          <a:p>
            <a:r>
              <a:rPr lang="en-US" dirty="0"/>
              <a:t>Gold family @ 22% bracket - $152 </a:t>
            </a:r>
            <a:r>
              <a:rPr lang="en-US" dirty="0" err="1"/>
              <a:t>svg</a:t>
            </a:r>
            <a:r>
              <a:rPr lang="en-US" dirty="0"/>
              <a:t> (equates $360/pp);         12 </a:t>
            </a:r>
            <a:r>
              <a:rPr lang="en-US" dirty="0" err="1"/>
              <a:t>mos</a:t>
            </a:r>
            <a:r>
              <a:rPr lang="en-US" dirty="0"/>
              <a:t> Tax </a:t>
            </a:r>
            <a:r>
              <a:rPr lang="en-US" dirty="0" err="1"/>
              <a:t>svgs</a:t>
            </a:r>
            <a:r>
              <a:rPr lang="en-US" dirty="0"/>
              <a:t> $3,944</a:t>
            </a:r>
          </a:p>
          <a:p>
            <a:r>
              <a:rPr lang="en-US" dirty="0">
                <a:solidFill>
                  <a:srgbClr val="C00000"/>
                </a:solidFill>
              </a:rPr>
              <a:t>Silver family </a:t>
            </a:r>
            <a:r>
              <a:rPr lang="en-US" dirty="0"/>
              <a:t>@ 22% bracket - $99 </a:t>
            </a:r>
            <a:r>
              <a:rPr lang="en-US" dirty="0" err="1"/>
              <a:t>svg</a:t>
            </a:r>
            <a:r>
              <a:rPr lang="en-US" dirty="0"/>
              <a:t>  (equates to $235/pp);    Silver </a:t>
            </a:r>
            <a:r>
              <a:rPr lang="en-US" dirty="0" err="1"/>
              <a:t>sgl</a:t>
            </a:r>
            <a:r>
              <a:rPr lang="en-US" dirty="0"/>
              <a:t> $15 </a:t>
            </a:r>
            <a:r>
              <a:rPr lang="en-US" dirty="0" err="1"/>
              <a:t>svg</a:t>
            </a:r>
            <a:r>
              <a:rPr lang="en-US" dirty="0"/>
              <a:t> / equates $36/pp</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a:t>
            </a:fld>
            <a:endParaRPr lang="en-US" altLang="en-US" dirty="0"/>
          </a:p>
        </p:txBody>
      </p:sp>
    </p:spTree>
    <p:extLst>
      <p:ext uri="{BB962C8B-B14F-4D97-AF65-F5344CB8AC3E}">
        <p14:creationId xmlns:p14="http://schemas.microsoft.com/office/powerpoint/2010/main" val="13861685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90</a:t>
            </a:fld>
            <a:endParaRPr lang="en-US" altLang="en-US" dirty="0"/>
          </a:p>
        </p:txBody>
      </p:sp>
    </p:spTree>
    <p:extLst>
      <p:ext uri="{BB962C8B-B14F-4D97-AF65-F5344CB8AC3E}">
        <p14:creationId xmlns:p14="http://schemas.microsoft.com/office/powerpoint/2010/main" val="35479320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91</a:t>
            </a:fld>
            <a:endParaRPr lang="en-US" altLang="en-US" dirty="0"/>
          </a:p>
        </p:txBody>
      </p:sp>
    </p:spTree>
    <p:extLst>
      <p:ext uri="{BB962C8B-B14F-4D97-AF65-F5344CB8AC3E}">
        <p14:creationId xmlns:p14="http://schemas.microsoft.com/office/powerpoint/2010/main" val="19062195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92</a:t>
            </a:fld>
            <a:endParaRPr lang="en-US" altLang="en-US" dirty="0"/>
          </a:p>
        </p:txBody>
      </p:sp>
    </p:spTree>
    <p:extLst>
      <p:ext uri="{BB962C8B-B14F-4D97-AF65-F5344CB8AC3E}">
        <p14:creationId xmlns:p14="http://schemas.microsoft.com/office/powerpoint/2010/main" val="34576921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93</a:t>
            </a:fld>
            <a:endParaRPr lang="en-US" altLang="en-US" dirty="0"/>
          </a:p>
        </p:txBody>
      </p:sp>
    </p:spTree>
    <p:extLst>
      <p:ext uri="{BB962C8B-B14F-4D97-AF65-F5344CB8AC3E}">
        <p14:creationId xmlns:p14="http://schemas.microsoft.com/office/powerpoint/2010/main" val="63347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a:extLst>
              <a:ext uri="{FF2B5EF4-FFF2-40B4-BE49-F238E27FC236}">
                <a16:creationId xmlns:a16="http://schemas.microsoft.com/office/drawing/2014/main" id="{8CCBEB26-ACAC-4C69-9A64-C87B82F8D12E}"/>
              </a:ext>
            </a:extLst>
          </p:cNvPr>
          <p:cNvGrpSpPr>
            <a:grpSpLocks/>
          </p:cNvGrpSpPr>
          <p:nvPr/>
        </p:nvGrpSpPr>
        <p:grpSpPr bwMode="auto">
          <a:xfrm>
            <a:off x="-382588" y="0"/>
            <a:ext cx="9932988" cy="6858000"/>
            <a:chOff x="-382404" y="0"/>
            <a:chExt cx="9932332" cy="6858000"/>
          </a:xfrm>
        </p:grpSpPr>
        <p:grpSp>
          <p:nvGrpSpPr>
            <p:cNvPr id="5" name="Group 44">
              <a:extLst>
                <a:ext uri="{FF2B5EF4-FFF2-40B4-BE49-F238E27FC236}">
                  <a16:creationId xmlns:a16="http://schemas.microsoft.com/office/drawing/2014/main" id="{4D95AFB2-0547-4E5A-8B91-EA9216D3DCB6}"/>
                </a:ext>
              </a:extLst>
            </p:cNvPr>
            <p:cNvGrpSpPr>
              <a:grpSpLocks/>
            </p:cNvGrpSpPr>
            <p:nvPr/>
          </p:nvGrpSpPr>
          <p:grpSpPr bwMode="auto">
            <a:xfrm>
              <a:off x="0" y="0"/>
              <a:ext cx="9144000" cy="6858000"/>
              <a:chOff x="0" y="0"/>
              <a:chExt cx="9144000" cy="6858000"/>
            </a:xfrm>
          </p:grpSpPr>
          <p:grpSp>
            <p:nvGrpSpPr>
              <p:cNvPr id="28" name="Group 4">
                <a:extLst>
                  <a:ext uri="{FF2B5EF4-FFF2-40B4-BE49-F238E27FC236}">
                    <a16:creationId xmlns:a16="http://schemas.microsoft.com/office/drawing/2014/main" id="{1D7070FA-E132-4F41-81FF-1149241B663E}"/>
                  </a:ext>
                </a:extLst>
              </p:cNvPr>
              <p:cNvGrpSpPr>
                <a:grpSpLocks/>
              </p:cNvGrpSpPr>
              <p:nvPr/>
            </p:nvGrpSpPr>
            <p:grpSpPr bwMode="auto">
              <a:xfrm>
                <a:off x="0" y="0"/>
                <a:ext cx="2514600" cy="6858000"/>
                <a:chOff x="0" y="0"/>
                <a:chExt cx="2514600" cy="6858000"/>
              </a:xfrm>
            </p:grpSpPr>
            <p:sp>
              <p:nvSpPr>
                <p:cNvPr id="40" name="Rectangle 39">
                  <a:extLst>
                    <a:ext uri="{FF2B5EF4-FFF2-40B4-BE49-F238E27FC236}">
                      <a16:creationId xmlns:a16="http://schemas.microsoft.com/office/drawing/2014/main" id="{F20F4F8A-C03A-4679-99F6-F9A376AB0B07}"/>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 name="Rectangle 2">
                  <a:extLst>
                    <a:ext uri="{FF2B5EF4-FFF2-40B4-BE49-F238E27FC236}">
                      <a16:creationId xmlns:a16="http://schemas.microsoft.com/office/drawing/2014/main" id="{9DD73AB5-CCE7-4A19-8905-44DC401A5681}"/>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3">
                  <a:extLst>
                    <a:ext uri="{FF2B5EF4-FFF2-40B4-BE49-F238E27FC236}">
                      <a16:creationId xmlns:a16="http://schemas.microsoft.com/office/drawing/2014/main" id="{20AB775B-5041-4AF0-A5B7-D6721205C7F4}"/>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29" name="Group 5">
                <a:extLst>
                  <a:ext uri="{FF2B5EF4-FFF2-40B4-BE49-F238E27FC236}">
                    <a16:creationId xmlns:a16="http://schemas.microsoft.com/office/drawing/2014/main" id="{D0A18D86-1433-49B1-863C-99746344FE02}"/>
                  </a:ext>
                </a:extLst>
              </p:cNvPr>
              <p:cNvGrpSpPr>
                <a:grpSpLocks/>
              </p:cNvGrpSpPr>
              <p:nvPr/>
            </p:nvGrpSpPr>
            <p:grpSpPr bwMode="auto">
              <a:xfrm>
                <a:off x="422910" y="0"/>
                <a:ext cx="2514600" cy="6858000"/>
                <a:chOff x="0" y="0"/>
                <a:chExt cx="2514600" cy="6858000"/>
              </a:xfrm>
            </p:grpSpPr>
            <p:sp>
              <p:nvSpPr>
                <p:cNvPr id="37" name="Rectangle 36">
                  <a:extLst>
                    <a:ext uri="{FF2B5EF4-FFF2-40B4-BE49-F238E27FC236}">
                      <a16:creationId xmlns:a16="http://schemas.microsoft.com/office/drawing/2014/main" id="{E087E623-31D8-4339-BB5A-984F73D986CA}"/>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8" name="Rectangle 37">
                  <a:extLst>
                    <a:ext uri="{FF2B5EF4-FFF2-40B4-BE49-F238E27FC236}">
                      <a16:creationId xmlns:a16="http://schemas.microsoft.com/office/drawing/2014/main" id="{F7F7B706-E02B-4D77-97ED-0F49524BCF91}"/>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E7C046C6-7602-4F81-B3B0-F10443E26620}"/>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9">
                <a:extLst>
                  <a:ext uri="{FF2B5EF4-FFF2-40B4-BE49-F238E27FC236}">
                    <a16:creationId xmlns:a16="http://schemas.microsoft.com/office/drawing/2014/main" id="{0C6806B1-19B6-46CC-9EEC-4CA12CE42461}"/>
                  </a:ext>
                </a:extLst>
              </p:cNvPr>
              <p:cNvGrpSpPr>
                <a:grpSpLocks/>
              </p:cNvGrpSpPr>
              <p:nvPr/>
            </p:nvGrpSpPr>
            <p:grpSpPr bwMode="auto">
              <a:xfrm rot="10800000">
                <a:off x="6629400" y="0"/>
                <a:ext cx="2514600" cy="6858000"/>
                <a:chOff x="0" y="0"/>
                <a:chExt cx="2514600" cy="6858000"/>
              </a:xfrm>
            </p:grpSpPr>
            <p:sp>
              <p:nvSpPr>
                <p:cNvPr id="34" name="Rectangle 33">
                  <a:extLst>
                    <a:ext uri="{FF2B5EF4-FFF2-40B4-BE49-F238E27FC236}">
                      <a16:creationId xmlns:a16="http://schemas.microsoft.com/office/drawing/2014/main" id="{8CE5A6FA-EEB2-454E-B0D3-F0EC8C08F238}"/>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5" name="Rectangle 34">
                  <a:extLst>
                    <a:ext uri="{FF2B5EF4-FFF2-40B4-BE49-F238E27FC236}">
                      <a16:creationId xmlns:a16="http://schemas.microsoft.com/office/drawing/2014/main" id="{20C50F59-4691-422F-8219-E44FA89752EF}"/>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C364ABD5-8ED3-482F-BE0D-360C18CD93C0}"/>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1" name="Rectangle 30">
                <a:extLst>
                  <a:ext uri="{FF2B5EF4-FFF2-40B4-BE49-F238E27FC236}">
                    <a16:creationId xmlns:a16="http://schemas.microsoft.com/office/drawing/2014/main" id="{8636872C-3049-4537-A0B0-B3FD42A640D4}"/>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Rectangle 31">
                <a:extLst>
                  <a:ext uri="{FF2B5EF4-FFF2-40B4-BE49-F238E27FC236}">
                    <a16:creationId xmlns:a16="http://schemas.microsoft.com/office/drawing/2014/main" id="{346BA742-E676-4B93-AD48-32F3C60F1845}"/>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9183DE3E-F757-4706-9881-55B72212B2EA}"/>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6" name="Freeform 62">
              <a:extLst>
                <a:ext uri="{FF2B5EF4-FFF2-40B4-BE49-F238E27FC236}">
                  <a16:creationId xmlns:a16="http://schemas.microsoft.com/office/drawing/2014/main" id="{973CEB19-DE26-4CDF-BD48-87D46FA05F55}"/>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7" name="Freeform 63">
              <a:extLst>
                <a:ext uri="{FF2B5EF4-FFF2-40B4-BE49-F238E27FC236}">
                  <a16:creationId xmlns:a16="http://schemas.microsoft.com/office/drawing/2014/main" id="{633FA71B-4F4B-4EFA-98D2-FD3D0F7F1E97}"/>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4">
              <a:extLst>
                <a:ext uri="{FF2B5EF4-FFF2-40B4-BE49-F238E27FC236}">
                  <a16:creationId xmlns:a16="http://schemas.microsoft.com/office/drawing/2014/main" id="{B87EA84B-0B56-46AC-A89C-738A80A86635}"/>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6">
              <a:extLst>
                <a:ext uri="{FF2B5EF4-FFF2-40B4-BE49-F238E27FC236}">
                  <a16:creationId xmlns:a16="http://schemas.microsoft.com/office/drawing/2014/main" id="{AA316DD1-1259-42DA-A414-D4DC5BE09014}"/>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7">
              <a:extLst>
                <a:ext uri="{FF2B5EF4-FFF2-40B4-BE49-F238E27FC236}">
                  <a16:creationId xmlns:a16="http://schemas.microsoft.com/office/drawing/2014/main" id="{75F4AA85-57D7-470E-B5DC-8BEF9FBF3D4F}"/>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Hexagon 10">
              <a:extLst>
                <a:ext uri="{FF2B5EF4-FFF2-40B4-BE49-F238E27FC236}">
                  <a16:creationId xmlns:a16="http://schemas.microsoft.com/office/drawing/2014/main" id="{4BAB761C-00FE-47C2-BEE2-D10A5C7993ED}"/>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D0D3605C-C204-44E7-858B-783CF1D12CBC}"/>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D7738E25-4CFD-452C-BCBF-A14318B2577C}"/>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0055A501-CDEF-4560-A193-6CF565644DD7}"/>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17B68365-5770-4F74-A725-A7B36E560AA8}"/>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Freeform 75">
              <a:extLst>
                <a:ext uri="{FF2B5EF4-FFF2-40B4-BE49-F238E27FC236}">
                  <a16:creationId xmlns:a16="http://schemas.microsoft.com/office/drawing/2014/main" id="{BCF82102-11BA-43A6-B7B0-4877197BD232}"/>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Hexagon 16">
              <a:extLst>
                <a:ext uri="{FF2B5EF4-FFF2-40B4-BE49-F238E27FC236}">
                  <a16:creationId xmlns:a16="http://schemas.microsoft.com/office/drawing/2014/main" id="{2077CC7B-E99C-47FA-94D6-768CAEFE066F}"/>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50395526-6A71-4084-9ABC-5D4442A9B5B8}"/>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742CD4F8-2B34-4615-9A98-DCC94261D852}"/>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278EDA0A-A776-480D-9000-BE09939E64E8}"/>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8AB96ADA-2093-4874-A8E8-632FC6024F51}"/>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43FB170B-05E4-4987-AE24-442F6C3BD294}"/>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127900B2-84E7-4F06-B104-A75164D682C6}"/>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0E60C4B7-2D61-47C2-81B5-4E99A47816C0}"/>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6E6D66BF-9CF3-4EAB-94D8-D6C09A17E926}"/>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Freeform 85">
              <a:extLst>
                <a:ext uri="{FF2B5EF4-FFF2-40B4-BE49-F238E27FC236}">
                  <a16:creationId xmlns:a16="http://schemas.microsoft.com/office/drawing/2014/main" id="{9C872A9F-D044-4EB8-9D3E-2B3168B53A76}"/>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6">
              <a:extLst>
                <a:ext uri="{FF2B5EF4-FFF2-40B4-BE49-F238E27FC236}">
                  <a16:creationId xmlns:a16="http://schemas.microsoft.com/office/drawing/2014/main" id="{F1ACCD3C-3019-401A-9C06-A74A40E8D4F2}"/>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3" name="Rectangle 42">
            <a:extLst>
              <a:ext uri="{FF2B5EF4-FFF2-40B4-BE49-F238E27FC236}">
                <a16:creationId xmlns:a16="http://schemas.microsoft.com/office/drawing/2014/main" id="{85FCF528-B79A-4CEA-834A-64DD6706843A}"/>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 name="Rectangle 43">
            <a:extLst>
              <a:ext uri="{FF2B5EF4-FFF2-40B4-BE49-F238E27FC236}">
                <a16:creationId xmlns:a16="http://schemas.microsoft.com/office/drawing/2014/main" id="{E85B28BB-2CC8-4D66-A9DA-A585BC7513D9}"/>
              </a:ext>
            </a:extLst>
          </p:cNvPr>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DC0575A5-8F69-43DF-ACBC-0D50608BA4D0}"/>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9BFA6701-D546-4FDA-B3AC-DD71D8EF8893}"/>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7" name="Date Placeholder 3">
            <a:extLst>
              <a:ext uri="{FF2B5EF4-FFF2-40B4-BE49-F238E27FC236}">
                <a16:creationId xmlns:a16="http://schemas.microsoft.com/office/drawing/2014/main" id="{76F75EFA-0098-4AB7-ADDF-BC4DC8E75CBE}"/>
              </a:ext>
            </a:extLst>
          </p:cNvPr>
          <p:cNvSpPr>
            <a:spLocks noGrp="1"/>
          </p:cNvSpPr>
          <p:nvPr>
            <p:ph type="dt" sz="half" idx="10"/>
          </p:nvPr>
        </p:nvSpPr>
        <p:spPr>
          <a:xfrm>
            <a:off x="4738688" y="1516063"/>
            <a:ext cx="2133600" cy="752475"/>
          </a:xfrm>
        </p:spPr>
        <p:txBody>
          <a:bodyPr anchor="b"/>
          <a:lstStyle>
            <a:lvl1pPr algn="l">
              <a:defRPr sz="2400"/>
            </a:lvl1pPr>
          </a:lstStyle>
          <a:p>
            <a:pPr>
              <a:defRPr/>
            </a:pPr>
            <a:endParaRPr lang="en-US" dirty="0"/>
          </a:p>
        </p:txBody>
      </p:sp>
      <p:sp>
        <p:nvSpPr>
          <p:cNvPr id="48" name="Footer Placeholder 4">
            <a:extLst>
              <a:ext uri="{FF2B5EF4-FFF2-40B4-BE49-F238E27FC236}">
                <a16:creationId xmlns:a16="http://schemas.microsoft.com/office/drawing/2014/main" id="{6C17C7F7-402D-40D8-880F-1CC9BDD391EB}"/>
              </a:ext>
            </a:extLst>
          </p:cNvPr>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dirty="0"/>
          </a:p>
        </p:txBody>
      </p:sp>
      <p:sp>
        <p:nvSpPr>
          <p:cNvPr id="49" name="Slide Number Placeholder 5">
            <a:extLst>
              <a:ext uri="{FF2B5EF4-FFF2-40B4-BE49-F238E27FC236}">
                <a16:creationId xmlns:a16="http://schemas.microsoft.com/office/drawing/2014/main" id="{2882A245-2CC0-4533-A153-4282695AADF7}"/>
              </a:ext>
            </a:extLst>
          </p:cNvPr>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928F1792-BA10-4B66-8EC2-EF72831B8423}" type="slidenum">
              <a:rPr lang="en-US" altLang="en-US"/>
              <a:pPr>
                <a:defRPr/>
              </a:pPr>
              <a:t>‹#›</a:t>
            </a:fld>
            <a:endParaRPr lang="en-US" altLang="en-US" dirty="0"/>
          </a:p>
        </p:txBody>
      </p:sp>
    </p:spTree>
    <p:extLst>
      <p:ext uri="{BB962C8B-B14F-4D97-AF65-F5344CB8AC3E}">
        <p14:creationId xmlns:p14="http://schemas.microsoft.com/office/powerpoint/2010/main" val="205586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81FB8510-C572-418D-8B6B-03886AC9B2D2}"/>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26CB473E-8FEB-44A0-A05C-8770F0E7FF54}"/>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40613DEB-4687-4269-8E27-185CF5704CA9}"/>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7DB49ACC-8040-4352-A46F-BD0D3B509E9C}"/>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2">
                  <a:extLst>
                    <a:ext uri="{FF2B5EF4-FFF2-40B4-BE49-F238E27FC236}">
                      <a16:creationId xmlns:a16="http://schemas.microsoft.com/office/drawing/2014/main" id="{E48753EF-6119-45D6-AEFC-B9EC3CB13ABF}"/>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Rectangle 3">
                  <a:extLst>
                    <a:ext uri="{FF2B5EF4-FFF2-40B4-BE49-F238E27FC236}">
                      <a16:creationId xmlns:a16="http://schemas.microsoft.com/office/drawing/2014/main" id="{A5CB07DB-FEBD-4410-B7FB-A597C27E98D7}"/>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5">
                <a:extLst>
                  <a:ext uri="{FF2B5EF4-FFF2-40B4-BE49-F238E27FC236}">
                    <a16:creationId xmlns:a16="http://schemas.microsoft.com/office/drawing/2014/main" id="{EABCA1EA-3F52-43EB-B12E-B4B90AFC21DC}"/>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BDD910E4-C055-4310-B262-FDB4CE18E433}"/>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5CB57E2C-DA5A-420C-98BC-72CDCD564B44}"/>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0" name="Rectangle 39">
                  <a:extLst>
                    <a:ext uri="{FF2B5EF4-FFF2-40B4-BE49-F238E27FC236}">
                      <a16:creationId xmlns:a16="http://schemas.microsoft.com/office/drawing/2014/main" id="{4A1EEDA7-DBFE-4B2A-835D-45D1F7AD7CFC}"/>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1" name="Group 9">
                <a:extLst>
                  <a:ext uri="{FF2B5EF4-FFF2-40B4-BE49-F238E27FC236}">
                    <a16:creationId xmlns:a16="http://schemas.microsoft.com/office/drawing/2014/main" id="{07040C2B-03F4-4630-8AEC-A47B1F735333}"/>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7C04D6CA-0576-4CFA-8749-BF716EAACA1D}"/>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A82F0B4E-2780-44C6-B655-921010F42EEE}"/>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71E4A6A8-0AA6-45EA-86EC-1C5A83AE1616}"/>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Rectangle 31">
                <a:extLst>
                  <a:ext uri="{FF2B5EF4-FFF2-40B4-BE49-F238E27FC236}">
                    <a16:creationId xmlns:a16="http://schemas.microsoft.com/office/drawing/2014/main" id="{7DC44BAA-E835-43A3-B28A-8ADC0D759EA6}"/>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3EA33A4E-DF8D-44CB-A0E3-3EA581E37C6A}"/>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Rectangle 33">
                <a:extLst>
                  <a:ext uri="{FF2B5EF4-FFF2-40B4-BE49-F238E27FC236}">
                    <a16:creationId xmlns:a16="http://schemas.microsoft.com/office/drawing/2014/main" id="{1B190B40-DFFD-4122-8C5B-D319CC73DE62}"/>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7" name="Freeform 62">
              <a:extLst>
                <a:ext uri="{FF2B5EF4-FFF2-40B4-BE49-F238E27FC236}">
                  <a16:creationId xmlns:a16="http://schemas.microsoft.com/office/drawing/2014/main" id="{565E1309-FA7B-4B69-B3BB-C568FFCB2361}"/>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3">
              <a:extLst>
                <a:ext uri="{FF2B5EF4-FFF2-40B4-BE49-F238E27FC236}">
                  <a16:creationId xmlns:a16="http://schemas.microsoft.com/office/drawing/2014/main" id="{D6D2F9BC-B67A-4CF2-88DC-A6EB04C8F17E}"/>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4">
              <a:extLst>
                <a:ext uri="{FF2B5EF4-FFF2-40B4-BE49-F238E27FC236}">
                  <a16:creationId xmlns:a16="http://schemas.microsoft.com/office/drawing/2014/main" id="{A278BAAB-41BA-4D42-A62C-AE9C3AD41AEB}"/>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6">
              <a:extLst>
                <a:ext uri="{FF2B5EF4-FFF2-40B4-BE49-F238E27FC236}">
                  <a16:creationId xmlns:a16="http://schemas.microsoft.com/office/drawing/2014/main" id="{0DCF7D1A-3369-461D-93FE-E1B9F1006100}"/>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Freeform 67">
              <a:extLst>
                <a:ext uri="{FF2B5EF4-FFF2-40B4-BE49-F238E27FC236}">
                  <a16:creationId xmlns:a16="http://schemas.microsoft.com/office/drawing/2014/main" id="{175580F2-2283-4C1F-A1BA-3449BC1A7F6B}"/>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DA2487D3-DD62-4B75-AD27-B4B3701C91C1}"/>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B49A5B05-B98C-4A99-8331-EA1046CF2E0D}"/>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57323090-0C1F-455F-AEA6-C3C59BE40461}"/>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B0C3C7DE-1A9A-4E65-9457-54A0D7058662}"/>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Hexagon 15">
              <a:extLst>
                <a:ext uri="{FF2B5EF4-FFF2-40B4-BE49-F238E27FC236}">
                  <a16:creationId xmlns:a16="http://schemas.microsoft.com/office/drawing/2014/main" id="{DBF4A89B-BB61-44D1-B042-B283CBB84CD6}"/>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Freeform 75">
              <a:extLst>
                <a:ext uri="{FF2B5EF4-FFF2-40B4-BE49-F238E27FC236}">
                  <a16:creationId xmlns:a16="http://schemas.microsoft.com/office/drawing/2014/main" id="{8C98CEEF-2600-4557-8BB7-4A7800954F25}"/>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B1347F06-06D1-4559-93F0-C07EE0417D8E}"/>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41AE7303-5B24-4A44-A8AB-94DAF6B28AFF}"/>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302EDEE5-71A9-40F5-8D38-A1495F146F0E}"/>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FCD3BA38-20F6-4636-BF19-6ACC1C50D2D3}"/>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992465F7-CD9A-4A4B-B0CF-63B8EC310E89}"/>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795A84EF-2892-446C-A082-4112C665A167}"/>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3EAFF485-2E9B-4300-96EA-94BD894904EC}"/>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0B476669-86C0-4BE7-9AAB-4F1B9E5ACB3C}"/>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Hexagon 25">
              <a:extLst>
                <a:ext uri="{FF2B5EF4-FFF2-40B4-BE49-F238E27FC236}">
                  <a16:creationId xmlns:a16="http://schemas.microsoft.com/office/drawing/2014/main" id="{A359882C-4122-4580-91C6-A82BC996B16E}"/>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5">
              <a:extLst>
                <a:ext uri="{FF2B5EF4-FFF2-40B4-BE49-F238E27FC236}">
                  <a16:creationId xmlns:a16="http://schemas.microsoft.com/office/drawing/2014/main" id="{A921E06C-0560-4EEB-9D98-2594051B81F7}"/>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Freeform 86">
              <a:extLst>
                <a:ext uri="{FF2B5EF4-FFF2-40B4-BE49-F238E27FC236}">
                  <a16:creationId xmlns:a16="http://schemas.microsoft.com/office/drawing/2014/main" id="{C9281CCE-F2EE-4DFB-927F-9698CB52DF8F}"/>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Rectangle 43">
            <a:extLst>
              <a:ext uri="{FF2B5EF4-FFF2-40B4-BE49-F238E27FC236}">
                <a16:creationId xmlns:a16="http://schemas.microsoft.com/office/drawing/2014/main" id="{FCA1CE31-9929-422F-BA13-CA9523818BBE}"/>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52E03882-4930-4AE4-BF25-AEFE7B9977A6}"/>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EACC70D3-E5B2-4F74-9C30-BBA7B9CBE0BF}"/>
              </a:ext>
            </a:extLst>
          </p:cNvPr>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Rectangle 46">
            <a:extLst>
              <a:ext uri="{FF2B5EF4-FFF2-40B4-BE49-F238E27FC236}">
                <a16:creationId xmlns:a16="http://schemas.microsoft.com/office/drawing/2014/main" id="{984FAB07-DDDE-407D-8A82-B978FFCCB884}"/>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0CDE0452-8D65-4602-B3DA-99FEEA4F95AA}"/>
              </a:ext>
            </a:extLst>
          </p:cNvPr>
          <p:cNvSpPr>
            <a:spLocks noGrp="1"/>
          </p:cNvSpPr>
          <p:nvPr>
            <p:ph type="dt" sz="half" idx="10"/>
          </p:nvPr>
        </p:nvSpPr>
        <p:spPr/>
        <p:txBody>
          <a:bodyPr/>
          <a:lstStyle>
            <a:lvl1pPr>
              <a:defRPr/>
            </a:lvl1pPr>
          </a:lstStyle>
          <a:p>
            <a:pPr>
              <a:defRPr/>
            </a:pPr>
            <a:endParaRPr lang="en-US" dirty="0"/>
          </a:p>
        </p:txBody>
      </p:sp>
      <p:sp>
        <p:nvSpPr>
          <p:cNvPr id="49" name="Slide Number Placeholder 6">
            <a:extLst>
              <a:ext uri="{FF2B5EF4-FFF2-40B4-BE49-F238E27FC236}">
                <a16:creationId xmlns:a16="http://schemas.microsoft.com/office/drawing/2014/main" id="{6BC41652-08DB-4BB8-9E42-4C574F3B6D26}"/>
              </a:ext>
            </a:extLst>
          </p:cNvPr>
          <p:cNvSpPr>
            <a:spLocks noGrp="1"/>
          </p:cNvSpPr>
          <p:nvPr>
            <p:ph type="sldNum" sz="quarter" idx="11"/>
          </p:nvPr>
        </p:nvSpPr>
        <p:spPr/>
        <p:txBody>
          <a:bodyPr/>
          <a:lstStyle>
            <a:lvl1pPr>
              <a:defRPr/>
            </a:lvl1pPr>
          </a:lstStyle>
          <a:p>
            <a:pPr>
              <a:defRPr/>
            </a:pPr>
            <a:fld id="{6DBA0C40-F30B-493D-B6E3-AF2FE5D6FA09}" type="slidenum">
              <a:rPr lang="en-US" altLang="en-US"/>
              <a:pPr>
                <a:defRPr/>
              </a:pPr>
              <a:t>‹#›</a:t>
            </a:fld>
            <a:endParaRPr lang="en-US" altLang="en-US" dirty="0"/>
          </a:p>
        </p:txBody>
      </p:sp>
      <p:sp>
        <p:nvSpPr>
          <p:cNvPr id="50" name="Footer Placeholder 5">
            <a:extLst>
              <a:ext uri="{FF2B5EF4-FFF2-40B4-BE49-F238E27FC236}">
                <a16:creationId xmlns:a16="http://schemas.microsoft.com/office/drawing/2014/main" id="{71724FB0-1B81-44C0-9F7A-8826EDD05A4E}"/>
              </a:ext>
            </a:extLst>
          </p:cNvPr>
          <p:cNvSpPr>
            <a:spLocks noGrp="1"/>
          </p:cNvSpPr>
          <p:nvPr>
            <p:ph type="ftr" sz="quarter" idx="12"/>
          </p:nvPr>
        </p:nvSpPr>
        <p:spPr>
          <a:xfrm>
            <a:off x="4641850" y="5724525"/>
            <a:ext cx="3492500" cy="365125"/>
          </a:xfrm>
        </p:spPr>
        <p:txBody>
          <a:bodyPr>
            <a:normAutofit/>
          </a:bodyPr>
          <a:lstStyle>
            <a:lvl1pPr>
              <a:defRPr/>
            </a:lvl1pPr>
          </a:lstStyle>
          <a:p>
            <a:pPr>
              <a:defRPr/>
            </a:pPr>
            <a:endParaRPr lang="en-US" dirty="0"/>
          </a:p>
        </p:txBody>
      </p:sp>
    </p:spTree>
    <p:extLst>
      <p:ext uri="{BB962C8B-B14F-4D97-AF65-F5344CB8AC3E}">
        <p14:creationId xmlns:p14="http://schemas.microsoft.com/office/powerpoint/2010/main" val="229419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80E27C50-3B37-452A-9579-A5CB3E619646}"/>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8BF58A11-CCD7-4599-92A1-DF981728E6F8}"/>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FD4443D8-67AC-49A8-A988-06C6C8B0DE7B}"/>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861AF231-AB70-4D9B-B824-BDEC607FE470}"/>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2">
                  <a:extLst>
                    <a:ext uri="{FF2B5EF4-FFF2-40B4-BE49-F238E27FC236}">
                      <a16:creationId xmlns:a16="http://schemas.microsoft.com/office/drawing/2014/main" id="{2229BCC3-34FD-42B9-B75A-223DA2AC71A0}"/>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Rectangle 3">
                  <a:extLst>
                    <a:ext uri="{FF2B5EF4-FFF2-40B4-BE49-F238E27FC236}">
                      <a16:creationId xmlns:a16="http://schemas.microsoft.com/office/drawing/2014/main" id="{509FE1DA-2E63-4EE5-BA1D-E030386E28D2}"/>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5">
                <a:extLst>
                  <a:ext uri="{FF2B5EF4-FFF2-40B4-BE49-F238E27FC236}">
                    <a16:creationId xmlns:a16="http://schemas.microsoft.com/office/drawing/2014/main" id="{1B8EF5AB-FAEC-435B-A803-AF6D785B0EE0}"/>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474F1B3C-DFC5-45AA-AC45-D564F98CF6FB}"/>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5F672978-E2AA-4BFD-A138-6DAD73946ECB}"/>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0" name="Rectangle 39">
                  <a:extLst>
                    <a:ext uri="{FF2B5EF4-FFF2-40B4-BE49-F238E27FC236}">
                      <a16:creationId xmlns:a16="http://schemas.microsoft.com/office/drawing/2014/main" id="{26840A34-3498-4C94-BEA9-CEA16AC94B47}"/>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1" name="Group 9">
                <a:extLst>
                  <a:ext uri="{FF2B5EF4-FFF2-40B4-BE49-F238E27FC236}">
                    <a16:creationId xmlns:a16="http://schemas.microsoft.com/office/drawing/2014/main" id="{BEEFE89C-627E-40AE-AA14-238350475AA7}"/>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46202D72-6DC7-4DD3-9627-A25E5F051E4F}"/>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BEE0B5C8-0506-42CD-86D6-8F78B56F411B}"/>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62631E7E-A931-4C5E-8A7B-1B181F7DE2AA}"/>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Rectangle 31">
                <a:extLst>
                  <a:ext uri="{FF2B5EF4-FFF2-40B4-BE49-F238E27FC236}">
                    <a16:creationId xmlns:a16="http://schemas.microsoft.com/office/drawing/2014/main" id="{BBC5EA13-5CB6-49A3-B731-43CEA0509008}"/>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DFECFDD1-EC0D-4714-8924-AF44FB6A3F71}"/>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Rectangle 33">
                <a:extLst>
                  <a:ext uri="{FF2B5EF4-FFF2-40B4-BE49-F238E27FC236}">
                    <a16:creationId xmlns:a16="http://schemas.microsoft.com/office/drawing/2014/main" id="{1F7E3E80-8B69-43DC-8E34-B73B98945B38}"/>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7" name="Freeform 62">
              <a:extLst>
                <a:ext uri="{FF2B5EF4-FFF2-40B4-BE49-F238E27FC236}">
                  <a16:creationId xmlns:a16="http://schemas.microsoft.com/office/drawing/2014/main" id="{807FB796-67A9-4F80-875C-10B248156A0D}"/>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3">
              <a:extLst>
                <a:ext uri="{FF2B5EF4-FFF2-40B4-BE49-F238E27FC236}">
                  <a16:creationId xmlns:a16="http://schemas.microsoft.com/office/drawing/2014/main" id="{CBE18B95-F82F-4021-AE4E-2B0D95704D3F}"/>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4">
              <a:extLst>
                <a:ext uri="{FF2B5EF4-FFF2-40B4-BE49-F238E27FC236}">
                  <a16:creationId xmlns:a16="http://schemas.microsoft.com/office/drawing/2014/main" id="{A2C27D34-25DA-4163-A5AB-208C5A00C8D7}"/>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6">
              <a:extLst>
                <a:ext uri="{FF2B5EF4-FFF2-40B4-BE49-F238E27FC236}">
                  <a16:creationId xmlns:a16="http://schemas.microsoft.com/office/drawing/2014/main" id="{7ECE3160-7F1F-4C52-A579-14BB698CAE30}"/>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Freeform 67">
              <a:extLst>
                <a:ext uri="{FF2B5EF4-FFF2-40B4-BE49-F238E27FC236}">
                  <a16:creationId xmlns:a16="http://schemas.microsoft.com/office/drawing/2014/main" id="{EE331D85-E0AD-49B1-B6A6-8C38E870F4F1}"/>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2C8BCFFA-037D-42DA-A031-16C96E82721F}"/>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3157ED6A-0CC1-42CA-BEF2-408BB4D683BB}"/>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9E04FBE5-E6B3-4CB0-919D-EC86C625EAA9}"/>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09F969F3-1A0D-4150-9FC7-A3ACE955551C}"/>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Hexagon 15">
              <a:extLst>
                <a:ext uri="{FF2B5EF4-FFF2-40B4-BE49-F238E27FC236}">
                  <a16:creationId xmlns:a16="http://schemas.microsoft.com/office/drawing/2014/main" id="{1C3C4B65-52D8-40DB-A592-1A0D5A1729BD}"/>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Freeform 75">
              <a:extLst>
                <a:ext uri="{FF2B5EF4-FFF2-40B4-BE49-F238E27FC236}">
                  <a16:creationId xmlns:a16="http://schemas.microsoft.com/office/drawing/2014/main" id="{FDFB8118-01C2-4A54-B48C-C01D1B0B3F5A}"/>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DEFCA047-E3AF-4E45-A4F4-5DE3DCBD8978}"/>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2588F6FC-40E1-4E18-BC24-DFD676D012DB}"/>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374D2004-1263-450D-9B60-695440271F63}"/>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8D1B3341-CF70-4706-BAAB-12AF9A34262F}"/>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ECD08939-10ED-4F1F-B8F4-62D560A344B9}"/>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EDD84E34-3B38-400C-A704-92133AFAA06C}"/>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6F0192E7-797B-4EDD-B56F-B08A7036C887}"/>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62ED4550-2E95-408A-8EB5-9F94F03CC62A}"/>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Hexagon 25">
              <a:extLst>
                <a:ext uri="{FF2B5EF4-FFF2-40B4-BE49-F238E27FC236}">
                  <a16:creationId xmlns:a16="http://schemas.microsoft.com/office/drawing/2014/main" id="{2896DDA5-1224-44C9-ADBA-4206ED0C8ACD}"/>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5">
              <a:extLst>
                <a:ext uri="{FF2B5EF4-FFF2-40B4-BE49-F238E27FC236}">
                  <a16:creationId xmlns:a16="http://schemas.microsoft.com/office/drawing/2014/main" id="{1D72859C-878B-4E86-BD3C-26F463A3C8AD}"/>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Freeform 86">
              <a:extLst>
                <a:ext uri="{FF2B5EF4-FFF2-40B4-BE49-F238E27FC236}">
                  <a16:creationId xmlns:a16="http://schemas.microsoft.com/office/drawing/2014/main" id="{DA3219E4-8B36-46EC-A774-9C5CFEB7EB8D}"/>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Rectangle 43">
            <a:extLst>
              <a:ext uri="{FF2B5EF4-FFF2-40B4-BE49-F238E27FC236}">
                <a16:creationId xmlns:a16="http://schemas.microsoft.com/office/drawing/2014/main" id="{8D73DA04-F158-4857-9D82-69F7097CB717}"/>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E6EC20A6-65AA-4C5F-B6EC-BBCEB4A16AF9}"/>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3271C1C9-EE80-40CA-857C-D439A142A6E7}"/>
              </a:ext>
            </a:extLst>
          </p:cNvPr>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Rectangle 46">
            <a:extLst>
              <a:ext uri="{FF2B5EF4-FFF2-40B4-BE49-F238E27FC236}">
                <a16:creationId xmlns:a16="http://schemas.microsoft.com/office/drawing/2014/main" id="{FABDC451-DD33-4988-89DE-671799882317}"/>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29197D67-88CD-4941-A8E3-8A8E179484D5}"/>
              </a:ext>
            </a:extLst>
          </p:cNvPr>
          <p:cNvSpPr>
            <a:spLocks noGrp="1"/>
          </p:cNvSpPr>
          <p:nvPr>
            <p:ph type="dt" sz="half" idx="10"/>
          </p:nvPr>
        </p:nvSpPr>
        <p:spPr/>
        <p:txBody>
          <a:bodyPr/>
          <a:lstStyle>
            <a:lvl1pPr>
              <a:defRPr/>
            </a:lvl1pPr>
          </a:lstStyle>
          <a:p>
            <a:pPr>
              <a:defRPr/>
            </a:pPr>
            <a:endParaRPr lang="en-US" dirty="0"/>
          </a:p>
        </p:txBody>
      </p:sp>
      <p:sp>
        <p:nvSpPr>
          <p:cNvPr id="49" name="Footer Placeholder 5">
            <a:extLst>
              <a:ext uri="{FF2B5EF4-FFF2-40B4-BE49-F238E27FC236}">
                <a16:creationId xmlns:a16="http://schemas.microsoft.com/office/drawing/2014/main" id="{8BDEA3E2-C869-476B-BC2A-EF0164AF1ACC}"/>
              </a:ext>
            </a:extLst>
          </p:cNvPr>
          <p:cNvSpPr>
            <a:spLocks noGrp="1"/>
          </p:cNvSpPr>
          <p:nvPr>
            <p:ph type="ftr" sz="quarter" idx="11"/>
          </p:nvPr>
        </p:nvSpPr>
        <p:spPr>
          <a:xfrm>
            <a:off x="4641850" y="5724525"/>
            <a:ext cx="3492500" cy="365125"/>
          </a:xfrm>
        </p:spPr>
        <p:txBody>
          <a:bodyPr>
            <a:normAutofit/>
          </a:bodyPr>
          <a:lstStyle>
            <a:lvl1pPr>
              <a:defRPr/>
            </a:lvl1pPr>
          </a:lstStyle>
          <a:p>
            <a:pPr>
              <a:defRPr/>
            </a:pPr>
            <a:endParaRPr lang="en-US" dirty="0"/>
          </a:p>
        </p:txBody>
      </p:sp>
      <p:sp>
        <p:nvSpPr>
          <p:cNvPr id="50" name="Slide Number Placeholder 6">
            <a:extLst>
              <a:ext uri="{FF2B5EF4-FFF2-40B4-BE49-F238E27FC236}">
                <a16:creationId xmlns:a16="http://schemas.microsoft.com/office/drawing/2014/main" id="{5162760A-B955-48AE-A2B8-6C47AF139912}"/>
              </a:ext>
            </a:extLst>
          </p:cNvPr>
          <p:cNvSpPr>
            <a:spLocks noGrp="1"/>
          </p:cNvSpPr>
          <p:nvPr>
            <p:ph type="sldNum" sz="quarter" idx="12"/>
          </p:nvPr>
        </p:nvSpPr>
        <p:spPr/>
        <p:txBody>
          <a:bodyPr/>
          <a:lstStyle>
            <a:lvl1pPr>
              <a:defRPr/>
            </a:lvl1pPr>
          </a:lstStyle>
          <a:p>
            <a:pPr>
              <a:defRPr/>
            </a:pPr>
            <a:fld id="{B385937E-0554-4876-B339-FAE857642E5C}" type="slidenum">
              <a:rPr lang="en-US" altLang="en-US"/>
              <a:pPr>
                <a:defRPr/>
              </a:pPr>
              <a:t>‹#›</a:t>
            </a:fld>
            <a:endParaRPr lang="en-US" altLang="en-US" dirty="0"/>
          </a:p>
        </p:txBody>
      </p:sp>
    </p:spTree>
    <p:extLst>
      <p:ext uri="{BB962C8B-B14F-4D97-AF65-F5344CB8AC3E}">
        <p14:creationId xmlns:p14="http://schemas.microsoft.com/office/powerpoint/2010/main" val="335222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28EF5-2F3B-4B58-A4EF-8A53C92AD5E2}"/>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E7ADD035-A904-4DDB-B4BC-5B91B1E52F6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E359667-E86D-4141-9C77-70342EC48F03}"/>
              </a:ext>
            </a:extLst>
          </p:cNvPr>
          <p:cNvSpPr>
            <a:spLocks noGrp="1"/>
          </p:cNvSpPr>
          <p:nvPr>
            <p:ph type="sldNum" sz="quarter" idx="12"/>
          </p:nvPr>
        </p:nvSpPr>
        <p:spPr/>
        <p:txBody>
          <a:bodyPr/>
          <a:lstStyle>
            <a:lvl1pPr>
              <a:defRPr/>
            </a:lvl1pPr>
          </a:lstStyle>
          <a:p>
            <a:pPr>
              <a:defRPr/>
            </a:pPr>
            <a:fld id="{98CAD883-DEE0-4BF3-9BE2-B9E73BBDCD57}" type="slidenum">
              <a:rPr lang="en-US" altLang="en-US"/>
              <a:pPr>
                <a:defRPr/>
              </a:pPr>
              <a:t>‹#›</a:t>
            </a:fld>
            <a:endParaRPr lang="en-US" altLang="en-US" dirty="0"/>
          </a:p>
        </p:txBody>
      </p:sp>
    </p:spTree>
    <p:extLst>
      <p:ext uri="{BB962C8B-B14F-4D97-AF65-F5344CB8AC3E}">
        <p14:creationId xmlns:p14="http://schemas.microsoft.com/office/powerpoint/2010/main" val="306079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F9F4A-7B95-4FCB-99A7-3ADAE17374A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4833B650-4F56-4C06-AA2D-03AE27A6B58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F9430C4-CC7A-4614-9E8F-076F22B9D3E8}"/>
              </a:ext>
            </a:extLst>
          </p:cNvPr>
          <p:cNvSpPr>
            <a:spLocks noGrp="1"/>
          </p:cNvSpPr>
          <p:nvPr>
            <p:ph type="sldNum" sz="quarter" idx="12"/>
          </p:nvPr>
        </p:nvSpPr>
        <p:spPr/>
        <p:txBody>
          <a:bodyPr/>
          <a:lstStyle>
            <a:lvl1pPr>
              <a:defRPr/>
            </a:lvl1pPr>
          </a:lstStyle>
          <a:p>
            <a:pPr>
              <a:defRPr/>
            </a:pPr>
            <a:fld id="{AAA7508C-0D30-45BA-AF37-2EF32024B19A}" type="slidenum">
              <a:rPr lang="en-US" altLang="en-US"/>
              <a:pPr>
                <a:defRPr/>
              </a:pPr>
              <a:t>‹#›</a:t>
            </a:fld>
            <a:endParaRPr lang="en-US" altLang="en-US" dirty="0"/>
          </a:p>
        </p:txBody>
      </p:sp>
    </p:spTree>
    <p:extLst>
      <p:ext uri="{BB962C8B-B14F-4D97-AF65-F5344CB8AC3E}">
        <p14:creationId xmlns:p14="http://schemas.microsoft.com/office/powerpoint/2010/main" val="386686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0B039DE0-0B47-48AA-9280-974B6EAF1CB6}"/>
              </a:ext>
            </a:extLst>
          </p:cNvPr>
          <p:cNvSpPr>
            <a:spLocks noGrp="1"/>
          </p:cNvSpPr>
          <p:nvPr>
            <p:ph type="dt" sz="half" idx="10"/>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FCC3FFB8-608B-4689-BEEF-F032B0E7FAB2}"/>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277B175A-3DB3-40CD-98E5-41EC674D5928}"/>
              </a:ext>
            </a:extLst>
          </p:cNvPr>
          <p:cNvSpPr>
            <a:spLocks noGrp="1"/>
          </p:cNvSpPr>
          <p:nvPr>
            <p:ph type="sldNum" sz="quarter" idx="12"/>
          </p:nvPr>
        </p:nvSpPr>
        <p:spPr/>
        <p:txBody>
          <a:bodyPr/>
          <a:lstStyle>
            <a:lvl1pPr>
              <a:defRPr/>
            </a:lvl1pPr>
          </a:lstStyle>
          <a:p>
            <a:pPr>
              <a:defRPr/>
            </a:pPr>
            <a:fld id="{3460D751-48B4-4666-8F22-A22D62AE64D1}" type="slidenum">
              <a:rPr lang="en-US" altLang="en-US"/>
              <a:pPr>
                <a:defRPr/>
              </a:pPr>
              <a:t>‹#›</a:t>
            </a:fld>
            <a:endParaRPr lang="en-US" altLang="en-US" dirty="0"/>
          </a:p>
        </p:txBody>
      </p:sp>
    </p:spTree>
    <p:extLst>
      <p:ext uri="{BB962C8B-B14F-4D97-AF65-F5344CB8AC3E}">
        <p14:creationId xmlns:p14="http://schemas.microsoft.com/office/powerpoint/2010/main" val="85137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91F9D231-58C2-4977-8D0F-36A8D6ECD9E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A05C401F-D1DA-438E-A8A2-8FF569E9976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FEC8FCA7-6689-48A4-8D18-D89F793CAEED}"/>
              </a:ext>
            </a:extLst>
          </p:cNvPr>
          <p:cNvSpPr>
            <a:spLocks noGrp="1"/>
          </p:cNvSpPr>
          <p:nvPr>
            <p:ph type="sldNum" sz="quarter" idx="15"/>
          </p:nvPr>
        </p:nvSpPr>
        <p:spPr/>
        <p:txBody>
          <a:bodyPr/>
          <a:lstStyle>
            <a:lvl1pPr>
              <a:defRPr/>
            </a:lvl1pPr>
          </a:lstStyle>
          <a:p>
            <a:pPr>
              <a:defRPr/>
            </a:pPr>
            <a:fld id="{3D20F699-BF73-4F44-A2FF-10101FAC22A5}" type="slidenum">
              <a:rPr lang="en-US"/>
              <a:pPr>
                <a:defRPr/>
              </a:pPr>
              <a:t>‹#›</a:t>
            </a:fld>
            <a:endParaRPr lang="en-US" dirty="0"/>
          </a:p>
        </p:txBody>
      </p:sp>
    </p:spTree>
    <p:extLst>
      <p:ext uri="{BB962C8B-B14F-4D97-AF65-F5344CB8AC3E}">
        <p14:creationId xmlns:p14="http://schemas.microsoft.com/office/powerpoint/2010/main" val="310656046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536F9A9C-83C6-4B08-85A2-C0A81131024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513A0535-8884-43F3-B9A1-925D8888361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56E1B0DF-2DA6-4CE4-9E1E-D57895AF62AD}"/>
              </a:ext>
            </a:extLst>
          </p:cNvPr>
          <p:cNvSpPr>
            <a:spLocks noGrp="1"/>
          </p:cNvSpPr>
          <p:nvPr>
            <p:ph type="sldNum" sz="quarter" idx="15"/>
          </p:nvPr>
        </p:nvSpPr>
        <p:spPr/>
        <p:txBody>
          <a:bodyPr/>
          <a:lstStyle>
            <a:lvl1pPr>
              <a:defRPr/>
            </a:lvl1pPr>
          </a:lstStyle>
          <a:p>
            <a:pPr>
              <a:defRPr/>
            </a:pPr>
            <a:fld id="{F41C1E95-97F1-4BFD-BD18-602B16A65490}" type="slidenum">
              <a:rPr lang="en-US"/>
              <a:pPr>
                <a:defRPr/>
              </a:pPr>
              <a:t>‹#›</a:t>
            </a:fld>
            <a:endParaRPr lang="en-US" dirty="0"/>
          </a:p>
        </p:txBody>
      </p:sp>
    </p:spTree>
    <p:extLst>
      <p:ext uri="{BB962C8B-B14F-4D97-AF65-F5344CB8AC3E}">
        <p14:creationId xmlns:p14="http://schemas.microsoft.com/office/powerpoint/2010/main" val="370276538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C3EB500B-6201-44CC-90D9-D4CBD8F23B7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6158233D-DA3C-49A9-B718-BA41173DA2D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2769C46B-A8A6-4990-A0BF-91BD1E28A79B}"/>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F240CF07-7BE8-4790-A8E4-BE8399B234A8}"/>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85800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F8BE19D6-6BF3-4C12-8C31-533A34ED590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367E7496-C9D6-49EA-9BAE-F9091C9D398D}"/>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A6D81F87-954D-4B36-9A4E-2CA493234333}"/>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E20528C2-B163-4140-A3AA-5BB092ED8B2C}"/>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B01AC445-02F7-4041-86A5-AD545EE9C674}"/>
              </a:ext>
            </a:extLst>
          </p:cNvPr>
          <p:cNvSpPr>
            <a:spLocks noGrp="1"/>
          </p:cNvSpPr>
          <p:nvPr>
            <p:ph type="sldNum" sz="quarter" idx="16"/>
          </p:nvPr>
        </p:nvSpPr>
        <p:spPr/>
        <p:txBody>
          <a:bodyPr/>
          <a:lstStyle>
            <a:lvl1pPr>
              <a:defRPr/>
            </a:lvl1pPr>
          </a:lstStyle>
          <a:p>
            <a:pPr>
              <a:defRPr/>
            </a:pPr>
            <a:fld id="{37D4430D-52C5-4A49-BD0D-43269D71768E}" type="slidenum">
              <a:rPr lang="en-US"/>
              <a:pPr>
                <a:defRPr/>
              </a:pPr>
              <a:t>‹#›</a:t>
            </a:fld>
            <a:endParaRPr lang="en-US" dirty="0"/>
          </a:p>
        </p:txBody>
      </p:sp>
    </p:spTree>
    <p:extLst>
      <p:ext uri="{BB962C8B-B14F-4D97-AF65-F5344CB8AC3E}">
        <p14:creationId xmlns:p14="http://schemas.microsoft.com/office/powerpoint/2010/main" val="192335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AAA67D7F-168F-4CEA-A45F-390DF711A862}"/>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F6357D0B-A192-4349-AC9F-7CAAE260F9D7}"/>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11E649D5-3D86-4114-8D51-0E4FDBA50CFA}"/>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DF92B49D-E90B-4521-91AD-3898B92EC60B}"/>
              </a:ext>
            </a:extLst>
          </p:cNvPr>
          <p:cNvSpPr>
            <a:spLocks noGrp="1"/>
          </p:cNvSpPr>
          <p:nvPr>
            <p:ph type="sldNum" sz="quarter" idx="17"/>
          </p:nvPr>
        </p:nvSpPr>
        <p:spPr/>
        <p:txBody>
          <a:bodyPr/>
          <a:lstStyle>
            <a:lvl1pPr>
              <a:defRPr/>
            </a:lvl1pPr>
          </a:lstStyle>
          <a:p>
            <a:pPr>
              <a:defRPr/>
            </a:pPr>
            <a:fld id="{58179E6D-4DB3-4BDA-ABBC-A9023E4CEB22}" type="slidenum">
              <a:rPr lang="en-US"/>
              <a:pPr>
                <a:defRPr/>
              </a:pPr>
              <a:t>‹#›</a:t>
            </a:fld>
            <a:endParaRPr lang="en-US" dirty="0"/>
          </a:p>
        </p:txBody>
      </p:sp>
    </p:spTree>
    <p:extLst>
      <p:ext uri="{BB962C8B-B14F-4D97-AF65-F5344CB8AC3E}">
        <p14:creationId xmlns:p14="http://schemas.microsoft.com/office/powerpoint/2010/main" val="357684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20600DA-E0EE-4650-B780-AA5BFAAAADB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F89613C3-9002-40ED-8736-9CCD93E2FD2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0E5BAD5-9260-47A7-853B-178954F0269D}"/>
              </a:ext>
            </a:extLst>
          </p:cNvPr>
          <p:cNvSpPr>
            <a:spLocks noGrp="1"/>
          </p:cNvSpPr>
          <p:nvPr>
            <p:ph type="sldNum" sz="quarter" idx="12"/>
          </p:nvPr>
        </p:nvSpPr>
        <p:spPr/>
        <p:txBody>
          <a:bodyPr/>
          <a:lstStyle>
            <a:lvl1pPr>
              <a:defRPr/>
            </a:lvl1pPr>
          </a:lstStyle>
          <a:p>
            <a:pPr>
              <a:defRPr/>
            </a:pPr>
            <a:fld id="{874E9C39-38BA-449F-8CB8-1EFB818922A9}" type="slidenum">
              <a:rPr lang="en-US" altLang="en-US"/>
              <a:pPr>
                <a:defRPr/>
              </a:pPr>
              <a:t>‹#›</a:t>
            </a:fld>
            <a:endParaRPr lang="en-US" altLang="en-US" dirty="0"/>
          </a:p>
        </p:txBody>
      </p:sp>
    </p:spTree>
    <p:extLst>
      <p:ext uri="{BB962C8B-B14F-4D97-AF65-F5344CB8AC3E}">
        <p14:creationId xmlns:p14="http://schemas.microsoft.com/office/powerpoint/2010/main" val="2793284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1A7DB79-FFDB-4266-9395-27741DCCDBF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F8C7CC43-453D-4C32-BC4B-9C156EED2D83}"/>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27561943-91D4-4CB9-8E38-0535E900F8C3}"/>
              </a:ext>
            </a:extLst>
          </p:cNvPr>
          <p:cNvSpPr>
            <a:spLocks noGrp="1"/>
          </p:cNvSpPr>
          <p:nvPr>
            <p:ph type="sldNum" sz="quarter" idx="15"/>
          </p:nvPr>
        </p:nvSpPr>
        <p:spPr/>
        <p:txBody>
          <a:bodyPr/>
          <a:lstStyle>
            <a:lvl1pPr>
              <a:defRPr/>
            </a:lvl1pPr>
          </a:lstStyle>
          <a:p>
            <a:pPr>
              <a:defRPr/>
            </a:pPr>
            <a:fld id="{1D256DC4-BE6F-488A-A4FB-19D4EEB4645E}" type="slidenum">
              <a:rPr lang="en-US"/>
              <a:pPr>
                <a:defRPr/>
              </a:pPr>
              <a:t>‹#›</a:t>
            </a:fld>
            <a:endParaRPr lang="en-US" dirty="0"/>
          </a:p>
        </p:txBody>
      </p:sp>
    </p:spTree>
    <p:extLst>
      <p:ext uri="{BB962C8B-B14F-4D97-AF65-F5344CB8AC3E}">
        <p14:creationId xmlns:p14="http://schemas.microsoft.com/office/powerpoint/2010/main" val="3334639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053426C-A36F-4C76-AB37-5D22B7F6AF4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EA152408-4E34-4BCE-94EE-713C130E29D2}"/>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69D89519-9FBB-41D9-AE40-86E86F5CE580}"/>
              </a:ext>
            </a:extLst>
          </p:cNvPr>
          <p:cNvSpPr>
            <a:spLocks noGrp="1"/>
          </p:cNvSpPr>
          <p:nvPr>
            <p:ph type="sldNum" sz="quarter" idx="15"/>
          </p:nvPr>
        </p:nvSpPr>
        <p:spPr/>
        <p:txBody>
          <a:bodyPr/>
          <a:lstStyle>
            <a:lvl1pPr>
              <a:defRPr/>
            </a:lvl1pPr>
          </a:lstStyle>
          <a:p>
            <a:pPr>
              <a:defRPr/>
            </a:pPr>
            <a:fld id="{28246C4D-E285-44DA-A8C2-831F8FDFF51B}" type="slidenum">
              <a:rPr lang="en-US"/>
              <a:pPr>
                <a:defRPr/>
              </a:pPr>
              <a:t>‹#›</a:t>
            </a:fld>
            <a:endParaRPr lang="en-US" dirty="0"/>
          </a:p>
        </p:txBody>
      </p:sp>
    </p:spTree>
    <p:extLst>
      <p:ext uri="{BB962C8B-B14F-4D97-AF65-F5344CB8AC3E}">
        <p14:creationId xmlns:p14="http://schemas.microsoft.com/office/powerpoint/2010/main" val="1351088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1C9F07DC-43C8-4F15-A0C3-01AEB932CED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73DB9C2D-1A92-4E3B-B707-011043707EF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05AEE86F-C7E5-4700-80A2-93A3995D39CC}"/>
              </a:ext>
            </a:extLst>
          </p:cNvPr>
          <p:cNvSpPr>
            <a:spLocks noGrp="1"/>
          </p:cNvSpPr>
          <p:nvPr>
            <p:ph type="sldNum" sz="quarter" idx="16"/>
          </p:nvPr>
        </p:nvSpPr>
        <p:spPr/>
        <p:txBody>
          <a:bodyPr/>
          <a:lstStyle>
            <a:lvl1pPr>
              <a:defRPr/>
            </a:lvl1pPr>
          </a:lstStyle>
          <a:p>
            <a:pPr>
              <a:defRPr/>
            </a:pPr>
            <a:fld id="{4AB416D3-5D90-465A-A09F-1D86665D7334}" type="slidenum">
              <a:rPr lang="en-US"/>
              <a:pPr>
                <a:defRPr/>
              </a:pPr>
              <a:t>‹#›</a:t>
            </a:fld>
            <a:endParaRPr lang="en-US" dirty="0"/>
          </a:p>
        </p:txBody>
      </p:sp>
    </p:spTree>
    <p:extLst>
      <p:ext uri="{BB962C8B-B14F-4D97-AF65-F5344CB8AC3E}">
        <p14:creationId xmlns:p14="http://schemas.microsoft.com/office/powerpoint/2010/main" val="3224858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84CE2C07-26A4-4675-A729-513F3092FB2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5842061C-0F91-4422-B0DA-42C8DB66A12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2BF0451E-C574-41A6-9E6B-AA888981C03A}"/>
              </a:ext>
            </a:extLst>
          </p:cNvPr>
          <p:cNvSpPr>
            <a:spLocks noGrp="1"/>
          </p:cNvSpPr>
          <p:nvPr>
            <p:ph type="sldNum" sz="quarter" idx="15"/>
          </p:nvPr>
        </p:nvSpPr>
        <p:spPr/>
        <p:txBody>
          <a:bodyPr/>
          <a:lstStyle>
            <a:lvl1pPr>
              <a:defRPr/>
            </a:lvl1pPr>
          </a:lstStyle>
          <a:p>
            <a:pPr>
              <a:defRPr/>
            </a:pPr>
            <a:fld id="{F3FAB81D-29FC-4A0F-B299-DF88BF5D605F}" type="slidenum">
              <a:rPr lang="en-US"/>
              <a:pPr>
                <a:defRPr/>
              </a:pPr>
              <a:t>‹#›</a:t>
            </a:fld>
            <a:endParaRPr lang="en-US" dirty="0"/>
          </a:p>
        </p:txBody>
      </p:sp>
    </p:spTree>
    <p:extLst>
      <p:ext uri="{BB962C8B-B14F-4D97-AF65-F5344CB8AC3E}">
        <p14:creationId xmlns:p14="http://schemas.microsoft.com/office/powerpoint/2010/main" val="182544559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FF15873D-639E-4E3A-8D71-0AA32D2F6C0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3113BB27-CAE3-4987-8BAC-F72269519797}"/>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31A151DA-4CF7-411A-9B15-BAE769720EE7}"/>
              </a:ext>
            </a:extLst>
          </p:cNvPr>
          <p:cNvSpPr>
            <a:spLocks noGrp="1"/>
          </p:cNvSpPr>
          <p:nvPr>
            <p:ph type="sldNum" sz="quarter" idx="15"/>
          </p:nvPr>
        </p:nvSpPr>
        <p:spPr/>
        <p:txBody>
          <a:bodyPr/>
          <a:lstStyle>
            <a:lvl1pPr>
              <a:defRPr/>
            </a:lvl1pPr>
          </a:lstStyle>
          <a:p>
            <a:pPr>
              <a:defRPr/>
            </a:pPr>
            <a:fld id="{330AEB47-D66F-4AD2-ADD8-DAD27F7DA161}" type="slidenum">
              <a:rPr lang="en-US"/>
              <a:pPr>
                <a:defRPr/>
              </a:pPr>
              <a:t>‹#›</a:t>
            </a:fld>
            <a:endParaRPr lang="en-US" dirty="0"/>
          </a:p>
        </p:txBody>
      </p:sp>
    </p:spTree>
    <p:extLst>
      <p:ext uri="{BB962C8B-B14F-4D97-AF65-F5344CB8AC3E}">
        <p14:creationId xmlns:p14="http://schemas.microsoft.com/office/powerpoint/2010/main" val="325086318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971EA90D-BC81-4655-8A60-35318C68617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8F3339B1-6450-46AD-ADF6-01A695014BC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014891C-B99E-4744-8B44-9AFDBB748A1C}"/>
              </a:ext>
            </a:extLst>
          </p:cNvPr>
          <p:cNvSpPr>
            <a:spLocks noGrp="1"/>
          </p:cNvSpPr>
          <p:nvPr>
            <p:ph type="sldNum" sz="quarter" idx="14"/>
          </p:nvPr>
        </p:nvSpPr>
        <p:spPr/>
        <p:txBody>
          <a:bodyPr/>
          <a:lstStyle>
            <a:lvl1pPr>
              <a:defRPr/>
            </a:lvl1pPr>
          </a:lstStyle>
          <a:p>
            <a:pPr>
              <a:defRPr/>
            </a:pPr>
            <a:fld id="{2EF1ACF8-DFDC-4286-85B0-4ED9FDADAE21}" type="slidenum">
              <a:rPr lang="en-US"/>
              <a:pPr>
                <a:defRPr/>
              </a:pPr>
              <a:t>‹#›</a:t>
            </a:fld>
            <a:endParaRPr lang="en-US" dirty="0"/>
          </a:p>
        </p:txBody>
      </p:sp>
    </p:spTree>
    <p:extLst>
      <p:ext uri="{BB962C8B-B14F-4D97-AF65-F5344CB8AC3E}">
        <p14:creationId xmlns:p14="http://schemas.microsoft.com/office/powerpoint/2010/main" val="300412788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EF3DC63B-487C-4925-83BA-6E7278C8078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12DEE3DA-076A-4DB2-BFDA-A2A1BDEC980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E304765F-FCE6-494A-9B9B-EDF8CAF4E698}"/>
              </a:ext>
            </a:extLst>
          </p:cNvPr>
          <p:cNvSpPr>
            <a:spLocks noGrp="1"/>
          </p:cNvSpPr>
          <p:nvPr>
            <p:ph type="sldNum" sz="quarter" idx="14"/>
          </p:nvPr>
        </p:nvSpPr>
        <p:spPr/>
        <p:txBody>
          <a:bodyPr/>
          <a:lstStyle>
            <a:lvl1pPr>
              <a:defRPr/>
            </a:lvl1pPr>
          </a:lstStyle>
          <a:p>
            <a:pPr>
              <a:defRPr/>
            </a:pPr>
            <a:fld id="{FC044E03-95F4-411C-B254-0D2382ECC60C}" type="slidenum">
              <a:rPr lang="en-US"/>
              <a:pPr>
                <a:defRPr/>
              </a:pPr>
              <a:t>‹#›</a:t>
            </a:fld>
            <a:endParaRPr lang="en-US" dirty="0"/>
          </a:p>
        </p:txBody>
      </p:sp>
    </p:spTree>
    <p:extLst>
      <p:ext uri="{BB962C8B-B14F-4D97-AF65-F5344CB8AC3E}">
        <p14:creationId xmlns:p14="http://schemas.microsoft.com/office/powerpoint/2010/main" val="341401878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F441846-6AE9-4C66-8962-2876386F946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839F986E-44C0-4BBF-A6B0-DBB5937D6027}"/>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EDE20427-ACE0-492C-97A8-76FF02655C4E}"/>
              </a:ext>
            </a:extLst>
          </p:cNvPr>
          <p:cNvSpPr>
            <a:spLocks noGrp="1"/>
          </p:cNvSpPr>
          <p:nvPr>
            <p:ph type="sldNum" sz="quarter" idx="15"/>
          </p:nvPr>
        </p:nvSpPr>
        <p:spPr/>
        <p:txBody>
          <a:bodyPr/>
          <a:lstStyle>
            <a:lvl1pPr>
              <a:defRPr/>
            </a:lvl1pPr>
          </a:lstStyle>
          <a:p>
            <a:pPr>
              <a:defRPr/>
            </a:pPr>
            <a:fld id="{3E32953F-7E07-41B0-9921-CCAD432C2795}" type="slidenum">
              <a:rPr lang="en-US"/>
              <a:pPr>
                <a:defRPr/>
              </a:pPr>
              <a:t>‹#›</a:t>
            </a:fld>
            <a:endParaRPr lang="en-US" dirty="0"/>
          </a:p>
        </p:txBody>
      </p:sp>
    </p:spTree>
    <p:extLst>
      <p:ext uri="{BB962C8B-B14F-4D97-AF65-F5344CB8AC3E}">
        <p14:creationId xmlns:p14="http://schemas.microsoft.com/office/powerpoint/2010/main" val="3138609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24F1C699-2874-44E2-ADE5-5421E5E0B53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DAA9A8D-83F7-4F2C-A7A4-2026E84BE359}"/>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C9071FBC-05CF-46EF-9156-15BAAA0DAF02}"/>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29D2F161-C375-44B6-903F-AA4815455851}"/>
              </a:ext>
            </a:extLst>
          </p:cNvPr>
          <p:cNvSpPr>
            <a:spLocks noGrp="1"/>
          </p:cNvSpPr>
          <p:nvPr>
            <p:ph type="sldNum" sz="quarter" idx="16"/>
          </p:nvPr>
        </p:nvSpPr>
        <p:spPr/>
        <p:txBody>
          <a:bodyPr/>
          <a:lstStyle>
            <a:lvl1pPr>
              <a:defRPr/>
            </a:lvl1pPr>
          </a:lstStyle>
          <a:p>
            <a:pPr>
              <a:defRPr/>
            </a:pPr>
            <a:fld id="{CCF029C6-25B1-4896-B41C-ABDFF5809F2D}" type="slidenum">
              <a:rPr lang="en-US"/>
              <a:pPr>
                <a:defRPr/>
              </a:pPr>
              <a:t>‹#›</a:t>
            </a:fld>
            <a:endParaRPr lang="en-US" dirty="0"/>
          </a:p>
        </p:txBody>
      </p:sp>
    </p:spTree>
    <p:extLst>
      <p:ext uri="{BB962C8B-B14F-4D97-AF65-F5344CB8AC3E}">
        <p14:creationId xmlns:p14="http://schemas.microsoft.com/office/powerpoint/2010/main" val="1925360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31EAEFE3-56E1-4960-8C66-1D76DDD4F42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5D1DE44-7E42-4E95-85DF-6F6F832631CE}"/>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C28881AC-28CB-47E6-B07E-959C3553EB76}"/>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D6E7F650-CDD6-445F-8C04-965193ADF8B4}"/>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5C945840-38E0-4457-A33F-54B5DC351702}"/>
              </a:ext>
            </a:extLst>
          </p:cNvPr>
          <p:cNvSpPr>
            <a:spLocks noGrp="1"/>
          </p:cNvSpPr>
          <p:nvPr>
            <p:ph type="sldNum" sz="quarter" idx="17"/>
          </p:nvPr>
        </p:nvSpPr>
        <p:spPr/>
        <p:txBody>
          <a:bodyPr/>
          <a:lstStyle>
            <a:lvl1pPr>
              <a:defRPr/>
            </a:lvl1pPr>
          </a:lstStyle>
          <a:p>
            <a:pPr>
              <a:defRPr/>
            </a:pPr>
            <a:fld id="{399D29BC-9EB8-4136-A7B0-4C84C727EAEB}" type="slidenum">
              <a:rPr lang="en-US"/>
              <a:pPr>
                <a:defRPr/>
              </a:pPr>
              <a:t>‹#›</a:t>
            </a:fld>
            <a:endParaRPr lang="en-US" dirty="0"/>
          </a:p>
        </p:txBody>
      </p:sp>
    </p:spTree>
    <p:extLst>
      <p:ext uri="{BB962C8B-B14F-4D97-AF65-F5344CB8AC3E}">
        <p14:creationId xmlns:p14="http://schemas.microsoft.com/office/powerpoint/2010/main" val="147707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0B5625-D2BA-48B0-B343-10F086647F2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340F1AA-9A92-4A7C-900D-1CBD0496E7B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D11F404-5121-4B4D-88C2-0CDA39922544}"/>
              </a:ext>
            </a:extLst>
          </p:cNvPr>
          <p:cNvSpPr>
            <a:spLocks noGrp="1"/>
          </p:cNvSpPr>
          <p:nvPr>
            <p:ph type="sldNum" sz="quarter" idx="12"/>
          </p:nvPr>
        </p:nvSpPr>
        <p:spPr/>
        <p:txBody>
          <a:bodyPr/>
          <a:lstStyle>
            <a:lvl1pPr>
              <a:defRPr/>
            </a:lvl1pPr>
          </a:lstStyle>
          <a:p>
            <a:pPr>
              <a:defRPr/>
            </a:pPr>
            <a:fld id="{8BA598A5-3B4B-4B49-A694-BF9353AE5FB2}" type="slidenum">
              <a:rPr lang="en-US" altLang="en-US"/>
              <a:pPr>
                <a:defRPr/>
              </a:pPr>
              <a:t>‹#›</a:t>
            </a:fld>
            <a:endParaRPr lang="en-US" altLang="en-US" dirty="0"/>
          </a:p>
        </p:txBody>
      </p:sp>
    </p:spTree>
    <p:extLst>
      <p:ext uri="{BB962C8B-B14F-4D97-AF65-F5344CB8AC3E}">
        <p14:creationId xmlns:p14="http://schemas.microsoft.com/office/powerpoint/2010/main" val="1991759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A1D047C0-760F-4A03-9C91-9297740E19C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B2FCDE89-AEE1-492D-831C-894B980EF327}"/>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312C5242-CD01-47D5-BB50-40491E85838B}"/>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0AFF947-B21C-4F61-8BD8-BDFEC934B93D}"/>
              </a:ext>
            </a:extLst>
          </p:cNvPr>
          <p:cNvSpPr>
            <a:spLocks noGrp="1"/>
          </p:cNvSpPr>
          <p:nvPr>
            <p:ph type="sldNum" sz="quarter" idx="17"/>
          </p:nvPr>
        </p:nvSpPr>
        <p:spPr/>
        <p:txBody>
          <a:bodyPr/>
          <a:lstStyle>
            <a:lvl1pPr>
              <a:defRPr/>
            </a:lvl1pPr>
          </a:lstStyle>
          <a:p>
            <a:pPr>
              <a:defRPr/>
            </a:pPr>
            <a:fld id="{49EBDBED-1B10-44D4-A16B-66367550A94C}" type="slidenum">
              <a:rPr lang="en-US"/>
              <a:pPr>
                <a:defRPr/>
              </a:pPr>
              <a:t>‹#›</a:t>
            </a:fld>
            <a:endParaRPr lang="en-US" dirty="0"/>
          </a:p>
        </p:txBody>
      </p:sp>
    </p:spTree>
    <p:extLst>
      <p:ext uri="{BB962C8B-B14F-4D97-AF65-F5344CB8AC3E}">
        <p14:creationId xmlns:p14="http://schemas.microsoft.com/office/powerpoint/2010/main" val="3925179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FF6825F-5D84-4462-B0B7-415DD4572DD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6431003D-DCA8-48F8-93CB-AFBC69AA3498}"/>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55BB39FE-3F01-48E8-99D2-D6D0F18DAF8D}"/>
              </a:ext>
            </a:extLst>
          </p:cNvPr>
          <p:cNvSpPr>
            <a:spLocks noGrp="1"/>
          </p:cNvSpPr>
          <p:nvPr>
            <p:ph type="sldNum" sz="quarter" idx="15"/>
          </p:nvPr>
        </p:nvSpPr>
        <p:spPr/>
        <p:txBody>
          <a:bodyPr/>
          <a:lstStyle>
            <a:lvl1pPr>
              <a:defRPr/>
            </a:lvl1pPr>
          </a:lstStyle>
          <a:p>
            <a:pPr>
              <a:defRPr/>
            </a:pPr>
            <a:fld id="{C11D0A8E-AB10-4E90-B023-8A08226A28C4}" type="slidenum">
              <a:rPr lang="en-US"/>
              <a:pPr>
                <a:defRPr/>
              </a:pPr>
              <a:t>‹#›</a:t>
            </a:fld>
            <a:endParaRPr lang="en-US" dirty="0"/>
          </a:p>
        </p:txBody>
      </p:sp>
    </p:spTree>
    <p:extLst>
      <p:ext uri="{BB962C8B-B14F-4D97-AF65-F5344CB8AC3E}">
        <p14:creationId xmlns:p14="http://schemas.microsoft.com/office/powerpoint/2010/main" val="3695977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4D4B805C-9C0C-4552-B5F3-FEAAA817646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59878B55-AC9B-4073-8E39-6513684CA4EB}"/>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50B90C05-9779-4EA0-ADA5-7A8D813C1F30}"/>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4D061B6-CFE0-46AA-A6EB-E8005EEC54CC}"/>
              </a:ext>
            </a:extLst>
          </p:cNvPr>
          <p:cNvSpPr>
            <a:spLocks noGrp="1"/>
          </p:cNvSpPr>
          <p:nvPr>
            <p:ph type="sldNum" sz="quarter" idx="17"/>
          </p:nvPr>
        </p:nvSpPr>
        <p:spPr/>
        <p:txBody>
          <a:bodyPr/>
          <a:lstStyle>
            <a:lvl1pPr>
              <a:defRPr/>
            </a:lvl1pPr>
          </a:lstStyle>
          <a:p>
            <a:pPr>
              <a:defRPr/>
            </a:pPr>
            <a:fld id="{C3D11AD7-E1DE-4C61-B32F-2D5048DC7A3D}" type="slidenum">
              <a:rPr lang="en-US"/>
              <a:pPr>
                <a:defRPr/>
              </a:pPr>
              <a:t>‹#›</a:t>
            </a:fld>
            <a:endParaRPr lang="en-US" dirty="0"/>
          </a:p>
        </p:txBody>
      </p:sp>
    </p:spTree>
    <p:extLst>
      <p:ext uri="{BB962C8B-B14F-4D97-AF65-F5344CB8AC3E}">
        <p14:creationId xmlns:p14="http://schemas.microsoft.com/office/powerpoint/2010/main" val="3944847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8262F18-FBB5-4A3C-9EEB-46E11027CD9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50AD994-BF4C-4426-8089-0CC7DB551DA0}"/>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6D7DAB45-B90F-4D52-8FD8-96F87F3551F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70F1C3F-652F-49BC-B9F3-C8E0B135562B}"/>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C67F813A-13FE-4909-A728-692534FCEE46}"/>
              </a:ext>
            </a:extLst>
          </p:cNvPr>
          <p:cNvSpPr>
            <a:spLocks noGrp="1"/>
          </p:cNvSpPr>
          <p:nvPr>
            <p:ph type="sldNum" sz="quarter" idx="17"/>
          </p:nvPr>
        </p:nvSpPr>
        <p:spPr/>
        <p:txBody>
          <a:bodyPr/>
          <a:lstStyle>
            <a:lvl1pPr>
              <a:defRPr/>
            </a:lvl1pPr>
          </a:lstStyle>
          <a:p>
            <a:pPr>
              <a:defRPr/>
            </a:pPr>
            <a:fld id="{55D156B2-FA82-4574-BC4C-E4433BA2D780}" type="slidenum">
              <a:rPr lang="en-US"/>
              <a:pPr>
                <a:defRPr/>
              </a:pPr>
              <a:t>‹#›</a:t>
            </a:fld>
            <a:endParaRPr lang="en-US" dirty="0"/>
          </a:p>
        </p:txBody>
      </p:sp>
    </p:spTree>
    <p:extLst>
      <p:ext uri="{BB962C8B-B14F-4D97-AF65-F5344CB8AC3E}">
        <p14:creationId xmlns:p14="http://schemas.microsoft.com/office/powerpoint/2010/main" val="3577159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8BD9B00-1DD8-435E-B945-F07C2E96E0C6}"/>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65834DBF-441D-4E01-81F0-A3CB7350873B}"/>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0EB31175-AC81-4137-B223-CD21B485721C}"/>
              </a:ext>
            </a:extLst>
          </p:cNvPr>
          <p:cNvSpPr>
            <a:spLocks noGrp="1"/>
          </p:cNvSpPr>
          <p:nvPr>
            <p:ph type="sldNum" sz="quarter" idx="17"/>
          </p:nvPr>
        </p:nvSpPr>
        <p:spPr/>
        <p:txBody>
          <a:bodyPr/>
          <a:lstStyle>
            <a:lvl1pPr>
              <a:defRPr/>
            </a:lvl1pPr>
          </a:lstStyle>
          <a:p>
            <a:pPr>
              <a:defRPr/>
            </a:pPr>
            <a:fld id="{DAB07160-220C-4EA2-A403-28A922E3CFCC}" type="slidenum">
              <a:rPr lang="en-US"/>
              <a:pPr>
                <a:defRPr/>
              </a:pPr>
              <a:t>‹#›</a:t>
            </a:fld>
            <a:endParaRPr lang="en-US" dirty="0"/>
          </a:p>
        </p:txBody>
      </p:sp>
    </p:spTree>
    <p:extLst>
      <p:ext uri="{BB962C8B-B14F-4D97-AF65-F5344CB8AC3E}">
        <p14:creationId xmlns:p14="http://schemas.microsoft.com/office/powerpoint/2010/main" val="2542075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F62C2D8A-5C92-4C0F-8CEE-B4EAC4DF45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038C527F-B323-4C23-A51F-5F680C81859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4DD250EC-AD4D-449B-92F2-07479E854C86}"/>
              </a:ext>
            </a:extLst>
          </p:cNvPr>
          <p:cNvSpPr>
            <a:spLocks noGrp="1"/>
          </p:cNvSpPr>
          <p:nvPr>
            <p:ph type="sldNum" sz="quarter" idx="16"/>
          </p:nvPr>
        </p:nvSpPr>
        <p:spPr/>
        <p:txBody>
          <a:bodyPr/>
          <a:lstStyle>
            <a:lvl1pPr>
              <a:defRPr/>
            </a:lvl1pPr>
          </a:lstStyle>
          <a:p>
            <a:pPr>
              <a:defRPr/>
            </a:pPr>
            <a:fld id="{6B405D6B-5FF6-4C49-B6FB-A3729172E61B}" type="slidenum">
              <a:rPr lang="en-US"/>
              <a:pPr>
                <a:defRPr/>
              </a:pPr>
              <a:t>‹#›</a:t>
            </a:fld>
            <a:endParaRPr lang="en-US" dirty="0"/>
          </a:p>
        </p:txBody>
      </p:sp>
    </p:spTree>
    <p:extLst>
      <p:ext uri="{BB962C8B-B14F-4D97-AF65-F5344CB8AC3E}">
        <p14:creationId xmlns:p14="http://schemas.microsoft.com/office/powerpoint/2010/main" val="246076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585DA3A8-D063-448D-8F46-F75F994079E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C631F51-F095-44AF-A730-77125D25FFC1}"/>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6C85E60A-7107-4DC5-B226-B7CA80088A47}"/>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A051025A-97CD-4E2A-A7D4-96F114F46B7A}"/>
              </a:ext>
            </a:extLst>
          </p:cNvPr>
          <p:cNvSpPr>
            <a:spLocks noGrp="1"/>
          </p:cNvSpPr>
          <p:nvPr>
            <p:ph type="sldNum" sz="quarter" idx="17"/>
          </p:nvPr>
        </p:nvSpPr>
        <p:spPr/>
        <p:txBody>
          <a:bodyPr/>
          <a:lstStyle>
            <a:lvl1pPr>
              <a:defRPr/>
            </a:lvl1pPr>
          </a:lstStyle>
          <a:p>
            <a:pPr>
              <a:defRPr/>
            </a:pPr>
            <a:fld id="{A1F080D3-67E7-4C86-B638-3C954C6AF1D1}" type="slidenum">
              <a:rPr lang="en-US"/>
              <a:pPr>
                <a:defRPr/>
              </a:pPr>
              <a:t>‹#›</a:t>
            </a:fld>
            <a:endParaRPr lang="en-US" dirty="0"/>
          </a:p>
        </p:txBody>
      </p:sp>
    </p:spTree>
    <p:extLst>
      <p:ext uri="{BB962C8B-B14F-4D97-AF65-F5344CB8AC3E}">
        <p14:creationId xmlns:p14="http://schemas.microsoft.com/office/powerpoint/2010/main" val="4165231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897F3B70-678F-4258-AE59-1F6855746F0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B13D019-605C-4E5F-8B5B-87CD47B383BC}"/>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947E223F-1EF1-4089-BDAB-6C7DF2F0D89F}"/>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8B8B8916-F5DE-4DC8-ABFE-BAE612181198}"/>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111B6DB4-EDB5-4FE7-8491-0FB0950D575A}"/>
              </a:ext>
            </a:extLst>
          </p:cNvPr>
          <p:cNvSpPr>
            <a:spLocks noGrp="1"/>
          </p:cNvSpPr>
          <p:nvPr>
            <p:ph type="sldNum" sz="quarter" idx="16"/>
          </p:nvPr>
        </p:nvSpPr>
        <p:spPr/>
        <p:txBody>
          <a:bodyPr/>
          <a:lstStyle>
            <a:lvl1pPr>
              <a:defRPr/>
            </a:lvl1pPr>
          </a:lstStyle>
          <a:p>
            <a:pPr>
              <a:defRPr/>
            </a:pPr>
            <a:fld id="{3582BEA8-C15C-4329-9901-8326A251F7C9}" type="slidenum">
              <a:rPr lang="en-US"/>
              <a:pPr>
                <a:defRPr/>
              </a:pPr>
              <a:t>‹#›</a:t>
            </a:fld>
            <a:endParaRPr lang="en-US" dirty="0"/>
          </a:p>
        </p:txBody>
      </p:sp>
    </p:spTree>
    <p:extLst>
      <p:ext uri="{BB962C8B-B14F-4D97-AF65-F5344CB8AC3E}">
        <p14:creationId xmlns:p14="http://schemas.microsoft.com/office/powerpoint/2010/main" val="1943661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5EB8B88-55B4-4999-A2CD-5D7FF9E4FF51}"/>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09DFCA95-DC0C-4EA6-91D4-AAD78B8B8841}"/>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3D78FE4F-3FAB-43DB-8262-6E04105FC9A8}"/>
              </a:ext>
            </a:extLst>
          </p:cNvPr>
          <p:cNvSpPr>
            <a:spLocks noGrp="1"/>
          </p:cNvSpPr>
          <p:nvPr>
            <p:ph type="sldNum" sz="quarter" idx="16"/>
          </p:nvPr>
        </p:nvSpPr>
        <p:spPr/>
        <p:txBody>
          <a:bodyPr/>
          <a:lstStyle>
            <a:lvl1pPr>
              <a:defRPr/>
            </a:lvl1pPr>
          </a:lstStyle>
          <a:p>
            <a:pPr>
              <a:defRPr/>
            </a:pPr>
            <a:fld id="{72B9BF5C-CC7C-456E-BC52-D0DF400C1942}" type="slidenum">
              <a:rPr lang="en-US"/>
              <a:pPr>
                <a:defRPr/>
              </a:pPr>
              <a:t>‹#›</a:t>
            </a:fld>
            <a:endParaRPr lang="en-US" dirty="0"/>
          </a:p>
        </p:txBody>
      </p:sp>
    </p:spTree>
    <p:extLst>
      <p:ext uri="{BB962C8B-B14F-4D97-AF65-F5344CB8AC3E}">
        <p14:creationId xmlns:p14="http://schemas.microsoft.com/office/powerpoint/2010/main" val="3503626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62E917E2-DE90-41E4-92E9-C73130801100}"/>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6F8F2F48-993D-4A33-8D4D-7128726B89A4}"/>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B7F4168-94D0-4710-BF27-DCC51D0A07B1}"/>
              </a:ext>
            </a:extLst>
          </p:cNvPr>
          <p:cNvSpPr>
            <a:spLocks noGrp="1"/>
          </p:cNvSpPr>
          <p:nvPr>
            <p:ph type="sldNum" sz="quarter" idx="16"/>
          </p:nvPr>
        </p:nvSpPr>
        <p:spPr/>
        <p:txBody>
          <a:bodyPr/>
          <a:lstStyle>
            <a:lvl1pPr>
              <a:defRPr/>
            </a:lvl1pPr>
          </a:lstStyle>
          <a:p>
            <a:pPr>
              <a:defRPr/>
            </a:pPr>
            <a:fld id="{76FFD3B6-694F-47D3-9C31-5B00D38C6DC1}" type="slidenum">
              <a:rPr lang="en-US"/>
              <a:pPr>
                <a:defRPr/>
              </a:pPr>
              <a:t>‹#›</a:t>
            </a:fld>
            <a:endParaRPr lang="en-US" dirty="0"/>
          </a:p>
        </p:txBody>
      </p:sp>
    </p:spTree>
    <p:extLst>
      <p:ext uri="{BB962C8B-B14F-4D97-AF65-F5344CB8AC3E}">
        <p14:creationId xmlns:p14="http://schemas.microsoft.com/office/powerpoint/2010/main" val="69538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C25CE0C-2DC7-4549-9FA0-BD272BB9BEF3}"/>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F297409F-2517-483E-B766-1B3EDC7CF563}"/>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5F45F5E-791D-4AD0-90A0-706D322EAED0}"/>
              </a:ext>
            </a:extLst>
          </p:cNvPr>
          <p:cNvSpPr>
            <a:spLocks noGrp="1"/>
          </p:cNvSpPr>
          <p:nvPr>
            <p:ph type="sldNum" sz="quarter" idx="17"/>
          </p:nvPr>
        </p:nvSpPr>
        <p:spPr/>
        <p:txBody>
          <a:bodyPr/>
          <a:lstStyle>
            <a:lvl1pPr>
              <a:defRPr/>
            </a:lvl1pPr>
          </a:lstStyle>
          <a:p>
            <a:pPr>
              <a:defRPr/>
            </a:pPr>
            <a:fld id="{415A7619-BB66-47CD-B57A-20A841CE5FC1}" type="slidenum">
              <a:rPr lang="en-US" altLang="en-US"/>
              <a:pPr>
                <a:defRPr/>
              </a:pPr>
              <a:t>‹#›</a:t>
            </a:fld>
            <a:endParaRPr lang="en-US" altLang="en-US" dirty="0"/>
          </a:p>
        </p:txBody>
      </p:sp>
    </p:spTree>
    <p:extLst>
      <p:ext uri="{BB962C8B-B14F-4D97-AF65-F5344CB8AC3E}">
        <p14:creationId xmlns:p14="http://schemas.microsoft.com/office/powerpoint/2010/main" val="868038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A969D10-E7C9-45F8-B2D7-B98F34F03205}"/>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ACA1FFBE-65F7-4BEF-9F52-56BD9A13510B}"/>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FED61AE5-654B-48BF-8EB0-7D78A8637A20}"/>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1EC00C29-3A21-44AC-9400-5DBF02384ED0}"/>
              </a:ext>
            </a:extLst>
          </p:cNvPr>
          <p:cNvSpPr>
            <a:spLocks noGrp="1"/>
          </p:cNvSpPr>
          <p:nvPr>
            <p:ph type="sldNum" sz="quarter" idx="17"/>
          </p:nvPr>
        </p:nvSpPr>
        <p:spPr/>
        <p:txBody>
          <a:bodyPr/>
          <a:lstStyle>
            <a:lvl1pPr>
              <a:defRPr/>
            </a:lvl1pPr>
          </a:lstStyle>
          <a:p>
            <a:pPr>
              <a:defRPr/>
            </a:pPr>
            <a:fld id="{6230D8BB-3E85-429D-B86D-92BA72EAE204}" type="slidenum">
              <a:rPr lang="en-US"/>
              <a:pPr>
                <a:defRPr/>
              </a:pPr>
              <a:t>‹#›</a:t>
            </a:fld>
            <a:endParaRPr lang="en-US" dirty="0"/>
          </a:p>
        </p:txBody>
      </p:sp>
    </p:spTree>
    <p:extLst>
      <p:ext uri="{BB962C8B-B14F-4D97-AF65-F5344CB8AC3E}">
        <p14:creationId xmlns:p14="http://schemas.microsoft.com/office/powerpoint/2010/main" val="2222776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3994D5A-32C9-4545-A893-09639298B0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C27CA3B-6E13-47BC-90D9-A451ED204003}"/>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E0CC0B4F-EECC-4339-8116-543D9F37EEF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AD49F95-47E1-475C-A626-CC9101D03230}"/>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682B6C90-AE67-4655-BC30-B202DEFFFD27}"/>
              </a:ext>
            </a:extLst>
          </p:cNvPr>
          <p:cNvSpPr>
            <a:spLocks noGrp="1"/>
          </p:cNvSpPr>
          <p:nvPr>
            <p:ph type="sldNum" sz="quarter" idx="16"/>
          </p:nvPr>
        </p:nvSpPr>
        <p:spPr/>
        <p:txBody>
          <a:bodyPr/>
          <a:lstStyle>
            <a:lvl1pPr>
              <a:defRPr/>
            </a:lvl1pPr>
          </a:lstStyle>
          <a:p>
            <a:pPr>
              <a:defRPr/>
            </a:pPr>
            <a:fld id="{3E4A9945-5B8F-425E-A3F5-31BF8338B558}" type="slidenum">
              <a:rPr lang="en-US"/>
              <a:pPr>
                <a:defRPr/>
              </a:pPr>
              <a:t>‹#›</a:t>
            </a:fld>
            <a:endParaRPr lang="en-US" dirty="0"/>
          </a:p>
        </p:txBody>
      </p:sp>
    </p:spTree>
    <p:extLst>
      <p:ext uri="{BB962C8B-B14F-4D97-AF65-F5344CB8AC3E}">
        <p14:creationId xmlns:p14="http://schemas.microsoft.com/office/powerpoint/2010/main" val="545530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E3957AB-09B9-4A7F-AA5F-178A630DB18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ED165A52-BBEE-4F64-931A-63D1A8C9B71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9EC81A91-58C1-4494-B26E-0ED1D0BFB683}"/>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54640A84-4EBE-4FB9-B807-DF2A9A8AED06}"/>
              </a:ext>
            </a:extLst>
          </p:cNvPr>
          <p:cNvSpPr>
            <a:spLocks noGrp="1"/>
          </p:cNvSpPr>
          <p:nvPr>
            <p:ph type="sldNum" sz="quarter" idx="16"/>
          </p:nvPr>
        </p:nvSpPr>
        <p:spPr/>
        <p:txBody>
          <a:bodyPr/>
          <a:lstStyle>
            <a:lvl1pPr>
              <a:defRPr/>
            </a:lvl1pPr>
          </a:lstStyle>
          <a:p>
            <a:pPr>
              <a:defRPr/>
            </a:pPr>
            <a:fld id="{5F075DD0-EF2A-4E57-9AE7-72A94FB34A5A}" type="slidenum">
              <a:rPr lang="en-US"/>
              <a:pPr>
                <a:defRPr/>
              </a:pPr>
              <a:t>‹#›</a:t>
            </a:fld>
            <a:endParaRPr lang="en-US" dirty="0"/>
          </a:p>
        </p:txBody>
      </p:sp>
    </p:spTree>
    <p:extLst>
      <p:ext uri="{BB962C8B-B14F-4D97-AF65-F5344CB8AC3E}">
        <p14:creationId xmlns:p14="http://schemas.microsoft.com/office/powerpoint/2010/main" val="1752334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205F7EBE-370C-4972-91E4-3F505861A5B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A4C9F40C-2612-484E-86E0-25BB89717EB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A3998FE0-80C5-47AD-9568-F674FAFA34ED}"/>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D6C46092-D246-4E63-B642-FFB4B7A31A0E}"/>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70389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0684BBC9-90DB-410A-81EE-FDF73E66FFE7}"/>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A3E273C4-37BD-4910-9484-5059963A4ADF}"/>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755BDAA9-ED01-462E-9B7C-6E8EDBFF6BDB}"/>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1BA09608-8B5E-4BC1-8907-C3524E506162}"/>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51C8C2F2-8B7A-449E-8664-8DCE9729D3CC}"/>
              </a:ext>
            </a:extLst>
          </p:cNvPr>
          <p:cNvSpPr>
            <a:spLocks noGrp="1"/>
          </p:cNvSpPr>
          <p:nvPr>
            <p:ph type="sldNum" sz="quarter" idx="16"/>
          </p:nvPr>
        </p:nvSpPr>
        <p:spPr/>
        <p:txBody>
          <a:bodyPr/>
          <a:lstStyle>
            <a:lvl1pPr>
              <a:defRPr/>
            </a:lvl1pPr>
          </a:lstStyle>
          <a:p>
            <a:pPr>
              <a:defRPr/>
            </a:pPr>
            <a:fld id="{C1CDA879-1130-4853-AE1B-3699C55D6666}" type="slidenum">
              <a:rPr lang="en-US"/>
              <a:pPr>
                <a:defRPr/>
              </a:pPr>
              <a:t>‹#›</a:t>
            </a:fld>
            <a:endParaRPr lang="en-US" dirty="0"/>
          </a:p>
        </p:txBody>
      </p:sp>
    </p:spTree>
    <p:extLst>
      <p:ext uri="{BB962C8B-B14F-4D97-AF65-F5344CB8AC3E}">
        <p14:creationId xmlns:p14="http://schemas.microsoft.com/office/powerpoint/2010/main" val="3348495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FE7F527A-3FC6-4AAC-A4D0-136DF6158E4C}"/>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AF5A2756-A3C5-44B1-AC84-638C8743347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33566C6C-2B31-41D2-9FD4-1150CBB42CAD}"/>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A444B21E-8359-4337-8BD2-D4651C447305}"/>
              </a:ext>
            </a:extLst>
          </p:cNvPr>
          <p:cNvSpPr>
            <a:spLocks noGrp="1"/>
          </p:cNvSpPr>
          <p:nvPr>
            <p:ph type="sldNum" sz="quarter" idx="17"/>
          </p:nvPr>
        </p:nvSpPr>
        <p:spPr/>
        <p:txBody>
          <a:bodyPr/>
          <a:lstStyle>
            <a:lvl1pPr>
              <a:defRPr/>
            </a:lvl1pPr>
          </a:lstStyle>
          <a:p>
            <a:pPr>
              <a:defRPr/>
            </a:pPr>
            <a:fld id="{E83C1A83-1190-4703-8891-75F594EA6ED3}" type="slidenum">
              <a:rPr lang="en-US"/>
              <a:pPr>
                <a:defRPr/>
              </a:pPr>
              <a:t>‹#›</a:t>
            </a:fld>
            <a:endParaRPr lang="en-US" dirty="0"/>
          </a:p>
        </p:txBody>
      </p:sp>
    </p:spTree>
    <p:extLst>
      <p:ext uri="{BB962C8B-B14F-4D97-AF65-F5344CB8AC3E}">
        <p14:creationId xmlns:p14="http://schemas.microsoft.com/office/powerpoint/2010/main" val="662396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85E0D77C-C17C-4AED-8176-FEA768DA6D0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97C82318-97AB-4A6C-92BF-7AC0428BB7A4}"/>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FBEF3EBD-FD64-49D5-8549-00FBAD1725DF}"/>
              </a:ext>
            </a:extLst>
          </p:cNvPr>
          <p:cNvSpPr>
            <a:spLocks noGrp="1"/>
          </p:cNvSpPr>
          <p:nvPr>
            <p:ph type="sldNum" sz="quarter" idx="15"/>
          </p:nvPr>
        </p:nvSpPr>
        <p:spPr/>
        <p:txBody>
          <a:bodyPr/>
          <a:lstStyle>
            <a:lvl1pPr>
              <a:defRPr/>
            </a:lvl1pPr>
          </a:lstStyle>
          <a:p>
            <a:pPr>
              <a:defRPr/>
            </a:pPr>
            <a:fld id="{56E35BFC-F6C6-46DE-BE35-28FDF0895077}" type="slidenum">
              <a:rPr lang="en-US"/>
              <a:pPr>
                <a:defRPr/>
              </a:pPr>
              <a:t>‹#›</a:t>
            </a:fld>
            <a:endParaRPr lang="en-US" dirty="0"/>
          </a:p>
        </p:txBody>
      </p:sp>
    </p:spTree>
    <p:extLst>
      <p:ext uri="{BB962C8B-B14F-4D97-AF65-F5344CB8AC3E}">
        <p14:creationId xmlns:p14="http://schemas.microsoft.com/office/powerpoint/2010/main" val="1546654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D8A9F7C-E0C3-4B31-8A0C-B94152330BB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714406B7-D68E-4895-994E-2F3D19ACA3A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47082595-8C12-4D90-97D6-03F2CD78BA45}"/>
              </a:ext>
            </a:extLst>
          </p:cNvPr>
          <p:cNvSpPr>
            <a:spLocks noGrp="1"/>
          </p:cNvSpPr>
          <p:nvPr>
            <p:ph type="sldNum" sz="quarter" idx="15"/>
          </p:nvPr>
        </p:nvSpPr>
        <p:spPr/>
        <p:txBody>
          <a:bodyPr/>
          <a:lstStyle>
            <a:lvl1pPr>
              <a:defRPr/>
            </a:lvl1pPr>
          </a:lstStyle>
          <a:p>
            <a:pPr>
              <a:defRPr/>
            </a:pPr>
            <a:fld id="{E6685EE5-91BC-44EA-94EA-7BD4A8D079EB}" type="slidenum">
              <a:rPr lang="en-US"/>
              <a:pPr>
                <a:defRPr/>
              </a:pPr>
              <a:t>‹#›</a:t>
            </a:fld>
            <a:endParaRPr lang="en-US" dirty="0"/>
          </a:p>
        </p:txBody>
      </p:sp>
    </p:spTree>
    <p:extLst>
      <p:ext uri="{BB962C8B-B14F-4D97-AF65-F5344CB8AC3E}">
        <p14:creationId xmlns:p14="http://schemas.microsoft.com/office/powerpoint/2010/main" val="3457196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DE79F6D5-9C2C-4976-85A8-36C0697AA23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8FB33F21-049D-45D4-8429-534DB755B96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E72A3032-B2AA-4000-9B88-96D782944DAD}"/>
              </a:ext>
            </a:extLst>
          </p:cNvPr>
          <p:cNvSpPr>
            <a:spLocks noGrp="1"/>
          </p:cNvSpPr>
          <p:nvPr>
            <p:ph type="sldNum" sz="quarter" idx="16"/>
          </p:nvPr>
        </p:nvSpPr>
        <p:spPr/>
        <p:txBody>
          <a:bodyPr/>
          <a:lstStyle>
            <a:lvl1pPr>
              <a:defRPr/>
            </a:lvl1pPr>
          </a:lstStyle>
          <a:p>
            <a:pPr>
              <a:defRPr/>
            </a:pPr>
            <a:fld id="{530419C3-A28F-4C7B-8943-1F32FD0B9150}" type="slidenum">
              <a:rPr lang="en-US"/>
              <a:pPr>
                <a:defRPr/>
              </a:pPr>
              <a:t>‹#›</a:t>
            </a:fld>
            <a:endParaRPr lang="en-US" dirty="0"/>
          </a:p>
        </p:txBody>
      </p:sp>
    </p:spTree>
    <p:extLst>
      <p:ext uri="{BB962C8B-B14F-4D97-AF65-F5344CB8AC3E}">
        <p14:creationId xmlns:p14="http://schemas.microsoft.com/office/powerpoint/2010/main" val="3071266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689D553D-395D-48A9-8D92-E5EC410DE0F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EBD9A16B-7682-41F4-8AF5-9E3C8FFDA791}"/>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29DDE1A2-527C-4CB4-B5AF-CFA302B99F13}"/>
              </a:ext>
            </a:extLst>
          </p:cNvPr>
          <p:cNvSpPr>
            <a:spLocks noGrp="1"/>
          </p:cNvSpPr>
          <p:nvPr>
            <p:ph type="sldNum" sz="quarter" idx="15"/>
          </p:nvPr>
        </p:nvSpPr>
        <p:spPr/>
        <p:txBody>
          <a:bodyPr/>
          <a:lstStyle>
            <a:lvl1pPr>
              <a:defRPr/>
            </a:lvl1pPr>
          </a:lstStyle>
          <a:p>
            <a:pPr>
              <a:defRPr/>
            </a:pPr>
            <a:fld id="{3699D071-F559-4B19-92B4-07E1B6A56136}" type="slidenum">
              <a:rPr lang="en-US"/>
              <a:pPr>
                <a:defRPr/>
              </a:pPr>
              <a:t>‹#›</a:t>
            </a:fld>
            <a:endParaRPr lang="en-US" dirty="0"/>
          </a:p>
        </p:txBody>
      </p:sp>
    </p:spTree>
    <p:extLst>
      <p:ext uri="{BB962C8B-B14F-4D97-AF65-F5344CB8AC3E}">
        <p14:creationId xmlns:p14="http://schemas.microsoft.com/office/powerpoint/2010/main" val="11615388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12" name="Content Placeholder 11"/>
          <p:cNvSpPr>
            <a:spLocks noGrp="1"/>
          </p:cNvSpPr>
          <p:nvPr>
            <p:ph sz="quarter" idx="10"/>
          </p:nvPr>
        </p:nvSpPr>
        <p:spPr>
          <a:xfrm>
            <a:off x="-2133600" y="-12192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847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0C440AC1-9BF5-4B26-8E86-58142D07DBD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FFFC4B4-8F33-4C2B-8C96-76E67C588B1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C6238646-FF65-4BD4-B029-21B445C2157E}"/>
              </a:ext>
            </a:extLst>
          </p:cNvPr>
          <p:cNvSpPr>
            <a:spLocks noGrp="1"/>
          </p:cNvSpPr>
          <p:nvPr>
            <p:ph type="sldNum" sz="quarter" idx="15"/>
          </p:nvPr>
        </p:nvSpPr>
        <p:spPr/>
        <p:txBody>
          <a:bodyPr/>
          <a:lstStyle>
            <a:lvl1pPr>
              <a:defRPr/>
            </a:lvl1pPr>
          </a:lstStyle>
          <a:p>
            <a:pPr>
              <a:defRPr/>
            </a:pPr>
            <a:fld id="{FA79BFB4-8CED-4FC3-A831-DCE3B714E7C0}" type="slidenum">
              <a:rPr lang="en-US"/>
              <a:pPr>
                <a:defRPr/>
              </a:pPr>
              <a:t>‹#›</a:t>
            </a:fld>
            <a:endParaRPr lang="en-US" dirty="0"/>
          </a:p>
        </p:txBody>
      </p:sp>
    </p:spTree>
    <p:extLst>
      <p:ext uri="{BB962C8B-B14F-4D97-AF65-F5344CB8AC3E}">
        <p14:creationId xmlns:p14="http://schemas.microsoft.com/office/powerpoint/2010/main" val="4079633314"/>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B33D0CF2-A6E7-4BCF-9EF3-64A216EAF51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87F9A150-0A7D-404D-B53F-37CED6DB2BB4}"/>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15ED5680-58EA-4E68-BD76-28945ACDED93}"/>
              </a:ext>
            </a:extLst>
          </p:cNvPr>
          <p:cNvSpPr>
            <a:spLocks noGrp="1"/>
          </p:cNvSpPr>
          <p:nvPr>
            <p:ph type="sldNum" sz="quarter" idx="14"/>
          </p:nvPr>
        </p:nvSpPr>
        <p:spPr/>
        <p:txBody>
          <a:bodyPr/>
          <a:lstStyle>
            <a:lvl1pPr>
              <a:defRPr/>
            </a:lvl1pPr>
          </a:lstStyle>
          <a:p>
            <a:pPr>
              <a:defRPr/>
            </a:pPr>
            <a:fld id="{C54E0A69-A615-46AB-B94F-39A7EEF0D2C9}" type="slidenum">
              <a:rPr lang="en-US"/>
              <a:pPr>
                <a:defRPr/>
              </a:pPr>
              <a:t>‹#›</a:t>
            </a:fld>
            <a:endParaRPr lang="en-US" dirty="0"/>
          </a:p>
        </p:txBody>
      </p:sp>
    </p:spTree>
    <p:extLst>
      <p:ext uri="{BB962C8B-B14F-4D97-AF65-F5344CB8AC3E}">
        <p14:creationId xmlns:p14="http://schemas.microsoft.com/office/powerpoint/2010/main" val="4093961965"/>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6D8E3DFA-8A60-4309-920C-6F887180063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E44E973-485E-435F-8123-902F51A41D18}"/>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512EF0FF-A046-46CD-8832-246FAFC11841}"/>
              </a:ext>
            </a:extLst>
          </p:cNvPr>
          <p:cNvSpPr>
            <a:spLocks noGrp="1"/>
          </p:cNvSpPr>
          <p:nvPr>
            <p:ph type="sldNum" sz="quarter" idx="14"/>
          </p:nvPr>
        </p:nvSpPr>
        <p:spPr/>
        <p:txBody>
          <a:bodyPr/>
          <a:lstStyle>
            <a:lvl1pPr>
              <a:defRPr/>
            </a:lvl1pPr>
          </a:lstStyle>
          <a:p>
            <a:pPr>
              <a:defRPr/>
            </a:pPr>
            <a:fld id="{6B517F90-D6D4-4CC6-9ED3-9376F21A5949}" type="slidenum">
              <a:rPr lang="en-US"/>
              <a:pPr>
                <a:defRPr/>
              </a:pPr>
              <a:t>‹#›</a:t>
            </a:fld>
            <a:endParaRPr lang="en-US" dirty="0"/>
          </a:p>
        </p:txBody>
      </p:sp>
    </p:spTree>
    <p:extLst>
      <p:ext uri="{BB962C8B-B14F-4D97-AF65-F5344CB8AC3E}">
        <p14:creationId xmlns:p14="http://schemas.microsoft.com/office/powerpoint/2010/main" val="2498145442"/>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60301A1-DD71-4216-8EB5-FDD7EA0F9EB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1993214B-D65E-4286-A511-A76F7E7C236E}"/>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9652CA13-DFE3-4962-9199-2DF88DC46A47}"/>
              </a:ext>
            </a:extLst>
          </p:cNvPr>
          <p:cNvSpPr>
            <a:spLocks noGrp="1"/>
          </p:cNvSpPr>
          <p:nvPr>
            <p:ph type="sldNum" sz="quarter" idx="15"/>
          </p:nvPr>
        </p:nvSpPr>
        <p:spPr/>
        <p:txBody>
          <a:bodyPr/>
          <a:lstStyle>
            <a:lvl1pPr>
              <a:defRPr/>
            </a:lvl1pPr>
          </a:lstStyle>
          <a:p>
            <a:pPr>
              <a:defRPr/>
            </a:pPr>
            <a:fld id="{1240805E-01A0-4058-8916-8EF09E88505C}" type="slidenum">
              <a:rPr lang="en-US"/>
              <a:pPr>
                <a:defRPr/>
              </a:pPr>
              <a:t>‹#›</a:t>
            </a:fld>
            <a:endParaRPr lang="en-US" dirty="0"/>
          </a:p>
        </p:txBody>
      </p:sp>
    </p:spTree>
    <p:extLst>
      <p:ext uri="{BB962C8B-B14F-4D97-AF65-F5344CB8AC3E}">
        <p14:creationId xmlns:p14="http://schemas.microsoft.com/office/powerpoint/2010/main" val="30620531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8E919B60-485F-4216-81E8-0026F1FF2CB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9A492DB-3F14-42F2-8117-1EF3F8AA5534}"/>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C4FD3500-2BDC-42F2-A2AA-2645F032F1EE}"/>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8A72959F-4A94-4260-8BB9-59CA492D3089}"/>
              </a:ext>
            </a:extLst>
          </p:cNvPr>
          <p:cNvSpPr>
            <a:spLocks noGrp="1"/>
          </p:cNvSpPr>
          <p:nvPr>
            <p:ph type="sldNum" sz="quarter" idx="16"/>
          </p:nvPr>
        </p:nvSpPr>
        <p:spPr/>
        <p:txBody>
          <a:bodyPr/>
          <a:lstStyle>
            <a:lvl1pPr>
              <a:defRPr/>
            </a:lvl1pPr>
          </a:lstStyle>
          <a:p>
            <a:pPr>
              <a:defRPr/>
            </a:pPr>
            <a:fld id="{D8E40369-79E6-4A84-8711-E34096F7FD1A}" type="slidenum">
              <a:rPr lang="en-US"/>
              <a:pPr>
                <a:defRPr/>
              </a:pPr>
              <a:t>‹#›</a:t>
            </a:fld>
            <a:endParaRPr lang="en-US" dirty="0"/>
          </a:p>
        </p:txBody>
      </p:sp>
    </p:spTree>
    <p:extLst>
      <p:ext uri="{BB962C8B-B14F-4D97-AF65-F5344CB8AC3E}">
        <p14:creationId xmlns:p14="http://schemas.microsoft.com/office/powerpoint/2010/main" val="1385338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20AB3C9C-0579-493A-A431-47689DA889E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D4072F0-4CC4-4FE5-8B49-036ABD87F74D}"/>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DAABF334-5DE3-4E86-AA80-2CCB76EFF518}"/>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118DA435-B8E2-43ED-A094-5AD02AC45459}"/>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9AB4033E-B8CB-4B68-8FA8-5C2A3CF5203F}"/>
              </a:ext>
            </a:extLst>
          </p:cNvPr>
          <p:cNvSpPr>
            <a:spLocks noGrp="1"/>
          </p:cNvSpPr>
          <p:nvPr>
            <p:ph type="sldNum" sz="quarter" idx="17"/>
          </p:nvPr>
        </p:nvSpPr>
        <p:spPr/>
        <p:txBody>
          <a:bodyPr/>
          <a:lstStyle>
            <a:lvl1pPr>
              <a:defRPr/>
            </a:lvl1pPr>
          </a:lstStyle>
          <a:p>
            <a:pPr>
              <a:defRPr/>
            </a:pPr>
            <a:fld id="{72012D6A-32BF-4E68-B1E1-FDE2E3BE33CE}" type="slidenum">
              <a:rPr lang="en-US"/>
              <a:pPr>
                <a:defRPr/>
              </a:pPr>
              <a:t>‹#›</a:t>
            </a:fld>
            <a:endParaRPr lang="en-US" dirty="0"/>
          </a:p>
        </p:txBody>
      </p:sp>
    </p:spTree>
    <p:extLst>
      <p:ext uri="{BB962C8B-B14F-4D97-AF65-F5344CB8AC3E}">
        <p14:creationId xmlns:p14="http://schemas.microsoft.com/office/powerpoint/2010/main" val="236677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B605F86-B092-4A81-B0E8-46487D6C432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B80F7BAF-239E-43D5-8F45-95271DB3143E}"/>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48739280-10BE-4620-93E7-1145D470368D}"/>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4919EC0-2360-46F8-9B5A-CA750A179250}"/>
              </a:ext>
            </a:extLst>
          </p:cNvPr>
          <p:cNvSpPr>
            <a:spLocks noGrp="1"/>
          </p:cNvSpPr>
          <p:nvPr>
            <p:ph type="sldNum" sz="quarter" idx="17"/>
          </p:nvPr>
        </p:nvSpPr>
        <p:spPr/>
        <p:txBody>
          <a:bodyPr/>
          <a:lstStyle>
            <a:lvl1pPr>
              <a:defRPr/>
            </a:lvl1pPr>
          </a:lstStyle>
          <a:p>
            <a:pPr>
              <a:defRPr/>
            </a:pPr>
            <a:fld id="{C3905BC5-3A35-414E-81EC-420F2FCDB6CE}" type="slidenum">
              <a:rPr lang="en-US"/>
              <a:pPr>
                <a:defRPr/>
              </a:pPr>
              <a:t>‹#›</a:t>
            </a:fld>
            <a:endParaRPr lang="en-US" dirty="0"/>
          </a:p>
        </p:txBody>
      </p:sp>
    </p:spTree>
    <p:extLst>
      <p:ext uri="{BB962C8B-B14F-4D97-AF65-F5344CB8AC3E}">
        <p14:creationId xmlns:p14="http://schemas.microsoft.com/office/powerpoint/2010/main" val="2477686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3B4DAD8A-64A4-4EF8-89A9-8A82256F603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A65B41AF-1585-43E4-A74D-289A44F1757A}"/>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8C5A6BA5-AB60-4AE3-A768-E6BAB4340A49}"/>
              </a:ext>
            </a:extLst>
          </p:cNvPr>
          <p:cNvSpPr>
            <a:spLocks noGrp="1"/>
          </p:cNvSpPr>
          <p:nvPr>
            <p:ph type="sldNum" sz="quarter" idx="15"/>
          </p:nvPr>
        </p:nvSpPr>
        <p:spPr/>
        <p:txBody>
          <a:bodyPr/>
          <a:lstStyle>
            <a:lvl1pPr>
              <a:defRPr/>
            </a:lvl1pPr>
          </a:lstStyle>
          <a:p>
            <a:pPr>
              <a:defRPr/>
            </a:pPr>
            <a:fld id="{A80F65F9-661D-468F-BDE5-C2B224622526}" type="slidenum">
              <a:rPr lang="en-US"/>
              <a:pPr>
                <a:defRPr/>
              </a:pPr>
              <a:t>‹#›</a:t>
            </a:fld>
            <a:endParaRPr lang="en-US" dirty="0"/>
          </a:p>
        </p:txBody>
      </p:sp>
    </p:spTree>
    <p:extLst>
      <p:ext uri="{BB962C8B-B14F-4D97-AF65-F5344CB8AC3E}">
        <p14:creationId xmlns:p14="http://schemas.microsoft.com/office/powerpoint/2010/main" val="10942465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536E467-C863-4E98-A195-E690C7612E2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C4D139B9-50C3-468E-90AB-71B78F6C47FC}"/>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1F808142-3FF1-4F79-9373-A62E26E46F28}"/>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4A8B6C9-2BDD-49FD-97EB-7A398D254F5C}"/>
              </a:ext>
            </a:extLst>
          </p:cNvPr>
          <p:cNvSpPr>
            <a:spLocks noGrp="1"/>
          </p:cNvSpPr>
          <p:nvPr>
            <p:ph type="sldNum" sz="quarter" idx="17"/>
          </p:nvPr>
        </p:nvSpPr>
        <p:spPr/>
        <p:txBody>
          <a:bodyPr/>
          <a:lstStyle>
            <a:lvl1pPr>
              <a:defRPr/>
            </a:lvl1pPr>
          </a:lstStyle>
          <a:p>
            <a:pPr>
              <a:defRPr/>
            </a:pPr>
            <a:fld id="{C1D903DE-CE88-4DE7-BCD1-122156925917}" type="slidenum">
              <a:rPr lang="en-US"/>
              <a:pPr>
                <a:defRPr/>
              </a:pPr>
              <a:t>‹#›</a:t>
            </a:fld>
            <a:endParaRPr lang="en-US" dirty="0"/>
          </a:p>
        </p:txBody>
      </p:sp>
    </p:spTree>
    <p:extLst>
      <p:ext uri="{BB962C8B-B14F-4D97-AF65-F5344CB8AC3E}">
        <p14:creationId xmlns:p14="http://schemas.microsoft.com/office/powerpoint/2010/main" val="1013230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6372E543-A5FA-4A20-99A5-59C43388FE2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2FCBBD9-C328-4349-8941-E00264CC44C0}"/>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36879251-3753-4BE8-8F51-6A339F3ADAB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D3C5E144-E409-4BFD-8EEE-45001C6EF8DE}"/>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995F3705-C304-4A33-B260-5EC84DB31177}"/>
              </a:ext>
            </a:extLst>
          </p:cNvPr>
          <p:cNvSpPr>
            <a:spLocks noGrp="1"/>
          </p:cNvSpPr>
          <p:nvPr>
            <p:ph type="sldNum" sz="quarter" idx="17"/>
          </p:nvPr>
        </p:nvSpPr>
        <p:spPr/>
        <p:txBody>
          <a:bodyPr/>
          <a:lstStyle>
            <a:lvl1pPr>
              <a:defRPr/>
            </a:lvl1pPr>
          </a:lstStyle>
          <a:p>
            <a:pPr>
              <a:defRPr/>
            </a:pPr>
            <a:fld id="{2F79DF60-273F-4E2D-96AA-D7011ED4601D}" type="slidenum">
              <a:rPr lang="en-US"/>
              <a:pPr>
                <a:defRPr/>
              </a:pPr>
              <a:t>‹#›</a:t>
            </a:fld>
            <a:endParaRPr lang="en-US" dirty="0"/>
          </a:p>
        </p:txBody>
      </p:sp>
    </p:spTree>
    <p:extLst>
      <p:ext uri="{BB962C8B-B14F-4D97-AF65-F5344CB8AC3E}">
        <p14:creationId xmlns:p14="http://schemas.microsoft.com/office/powerpoint/2010/main" val="307267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F8FE32C-9B99-446B-B8EE-75A9A1786BA2}"/>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CA7D0F31-1CD0-4D66-89BB-6E739F3E0A3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7A86327-8D55-45A3-A7C3-A402837C69BD}"/>
              </a:ext>
            </a:extLst>
          </p:cNvPr>
          <p:cNvSpPr>
            <a:spLocks noGrp="1"/>
          </p:cNvSpPr>
          <p:nvPr>
            <p:ph type="sldNum" sz="quarter" idx="12"/>
          </p:nvPr>
        </p:nvSpPr>
        <p:spPr/>
        <p:txBody>
          <a:bodyPr/>
          <a:lstStyle>
            <a:lvl1pPr>
              <a:defRPr/>
            </a:lvl1pPr>
          </a:lstStyle>
          <a:p>
            <a:pPr>
              <a:defRPr/>
            </a:pPr>
            <a:fld id="{38DEE12A-6C6B-47D6-809F-CA6BFFBD8994}" type="slidenum">
              <a:rPr lang="en-US" altLang="en-US"/>
              <a:pPr>
                <a:defRPr/>
              </a:pPr>
              <a:t>‹#›</a:t>
            </a:fld>
            <a:endParaRPr lang="en-US" altLang="en-US" dirty="0"/>
          </a:p>
        </p:txBody>
      </p:sp>
    </p:spTree>
    <p:extLst>
      <p:ext uri="{BB962C8B-B14F-4D97-AF65-F5344CB8AC3E}">
        <p14:creationId xmlns:p14="http://schemas.microsoft.com/office/powerpoint/2010/main" val="3736208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14501991-820C-4AB1-BE69-5C12189F079E}"/>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C21A4F54-633C-4164-B50A-E8409C80FAC3}"/>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8EF222D3-A163-48F5-AF6E-71C715AD9260}"/>
              </a:ext>
            </a:extLst>
          </p:cNvPr>
          <p:cNvSpPr>
            <a:spLocks noGrp="1"/>
          </p:cNvSpPr>
          <p:nvPr>
            <p:ph type="sldNum" sz="quarter" idx="17"/>
          </p:nvPr>
        </p:nvSpPr>
        <p:spPr/>
        <p:txBody>
          <a:bodyPr/>
          <a:lstStyle>
            <a:lvl1pPr>
              <a:defRPr/>
            </a:lvl1pPr>
          </a:lstStyle>
          <a:p>
            <a:pPr>
              <a:defRPr/>
            </a:pPr>
            <a:fld id="{4AF91D09-FA69-4A15-8AB3-819D58490B0D}" type="slidenum">
              <a:rPr lang="en-US"/>
              <a:pPr>
                <a:defRPr/>
              </a:pPr>
              <a:t>‹#›</a:t>
            </a:fld>
            <a:endParaRPr lang="en-US" dirty="0"/>
          </a:p>
        </p:txBody>
      </p:sp>
    </p:spTree>
    <p:extLst>
      <p:ext uri="{BB962C8B-B14F-4D97-AF65-F5344CB8AC3E}">
        <p14:creationId xmlns:p14="http://schemas.microsoft.com/office/powerpoint/2010/main" val="1540368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A8940713-9628-4EA5-A0BA-1F0E9F12B04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BA4DA29-DC13-4720-853A-76778F4F35C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BB604500-EADE-48E1-9792-806EF0A99CCA}"/>
              </a:ext>
            </a:extLst>
          </p:cNvPr>
          <p:cNvSpPr>
            <a:spLocks noGrp="1"/>
          </p:cNvSpPr>
          <p:nvPr>
            <p:ph type="sldNum" sz="quarter" idx="16"/>
          </p:nvPr>
        </p:nvSpPr>
        <p:spPr/>
        <p:txBody>
          <a:bodyPr/>
          <a:lstStyle>
            <a:lvl1pPr>
              <a:defRPr/>
            </a:lvl1pPr>
          </a:lstStyle>
          <a:p>
            <a:pPr>
              <a:defRPr/>
            </a:pPr>
            <a:fld id="{1907404E-A4C0-45FB-8F0D-91F8F8E8F6F8}" type="slidenum">
              <a:rPr lang="en-US"/>
              <a:pPr>
                <a:defRPr/>
              </a:pPr>
              <a:t>‹#›</a:t>
            </a:fld>
            <a:endParaRPr lang="en-US" dirty="0"/>
          </a:p>
        </p:txBody>
      </p:sp>
    </p:spTree>
    <p:extLst>
      <p:ext uri="{BB962C8B-B14F-4D97-AF65-F5344CB8AC3E}">
        <p14:creationId xmlns:p14="http://schemas.microsoft.com/office/powerpoint/2010/main" val="26048871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190F329-11B3-4757-B121-BD877754FEC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9DBCEF9-680C-4444-941E-DEDB513514B8}"/>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9DE9DE55-043F-422C-9401-8107B9C8F5AC}"/>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28E6E1F3-191E-45A2-A41D-1550BFF32611}"/>
              </a:ext>
            </a:extLst>
          </p:cNvPr>
          <p:cNvSpPr>
            <a:spLocks noGrp="1"/>
          </p:cNvSpPr>
          <p:nvPr>
            <p:ph type="sldNum" sz="quarter" idx="17"/>
          </p:nvPr>
        </p:nvSpPr>
        <p:spPr/>
        <p:txBody>
          <a:bodyPr/>
          <a:lstStyle>
            <a:lvl1pPr>
              <a:defRPr/>
            </a:lvl1pPr>
          </a:lstStyle>
          <a:p>
            <a:pPr>
              <a:defRPr/>
            </a:pPr>
            <a:fld id="{BF213679-175B-4881-9343-2B960A62A6B9}" type="slidenum">
              <a:rPr lang="en-US"/>
              <a:pPr>
                <a:defRPr/>
              </a:pPr>
              <a:t>‹#›</a:t>
            </a:fld>
            <a:endParaRPr lang="en-US" dirty="0"/>
          </a:p>
        </p:txBody>
      </p:sp>
    </p:spTree>
    <p:extLst>
      <p:ext uri="{BB962C8B-B14F-4D97-AF65-F5344CB8AC3E}">
        <p14:creationId xmlns:p14="http://schemas.microsoft.com/office/powerpoint/2010/main" val="23539276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F3B44E9B-7BA7-46E7-B7B8-37391D551C3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5275FC7-43F4-4E89-99FD-08E691CBA03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181065FB-BD37-4185-874A-A7E62B1A01C3}"/>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78B2D01-24BE-448B-8933-2B04943EAAD5}"/>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2716E3B6-9520-4D9C-8842-0FCAFEF08159}"/>
              </a:ext>
            </a:extLst>
          </p:cNvPr>
          <p:cNvSpPr>
            <a:spLocks noGrp="1"/>
          </p:cNvSpPr>
          <p:nvPr>
            <p:ph type="sldNum" sz="quarter" idx="16"/>
          </p:nvPr>
        </p:nvSpPr>
        <p:spPr/>
        <p:txBody>
          <a:bodyPr/>
          <a:lstStyle>
            <a:lvl1pPr>
              <a:defRPr/>
            </a:lvl1pPr>
          </a:lstStyle>
          <a:p>
            <a:pPr>
              <a:defRPr/>
            </a:pPr>
            <a:fld id="{4B1E0186-E273-46B0-B49D-B91A555EED78}" type="slidenum">
              <a:rPr lang="en-US"/>
              <a:pPr>
                <a:defRPr/>
              </a:pPr>
              <a:t>‹#›</a:t>
            </a:fld>
            <a:endParaRPr lang="en-US" dirty="0"/>
          </a:p>
        </p:txBody>
      </p:sp>
    </p:spTree>
    <p:extLst>
      <p:ext uri="{BB962C8B-B14F-4D97-AF65-F5344CB8AC3E}">
        <p14:creationId xmlns:p14="http://schemas.microsoft.com/office/powerpoint/2010/main" val="4119548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47FF693-2458-4A3C-9DE0-19B2957232DD}"/>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A1FB6D05-787C-4523-A876-772EE8D445B2}"/>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7DCFAD00-3FD9-409D-83C8-8BCCF2B5664A}"/>
              </a:ext>
            </a:extLst>
          </p:cNvPr>
          <p:cNvSpPr>
            <a:spLocks noGrp="1"/>
          </p:cNvSpPr>
          <p:nvPr>
            <p:ph type="sldNum" sz="quarter" idx="16"/>
          </p:nvPr>
        </p:nvSpPr>
        <p:spPr/>
        <p:txBody>
          <a:bodyPr/>
          <a:lstStyle>
            <a:lvl1pPr>
              <a:defRPr/>
            </a:lvl1pPr>
          </a:lstStyle>
          <a:p>
            <a:pPr>
              <a:defRPr/>
            </a:pPr>
            <a:fld id="{3C695472-CBEB-492D-A5A5-03BB222522A7}" type="slidenum">
              <a:rPr lang="en-US"/>
              <a:pPr>
                <a:defRPr/>
              </a:pPr>
              <a:t>‹#›</a:t>
            </a:fld>
            <a:endParaRPr lang="en-US" dirty="0"/>
          </a:p>
        </p:txBody>
      </p:sp>
    </p:spTree>
    <p:extLst>
      <p:ext uri="{BB962C8B-B14F-4D97-AF65-F5344CB8AC3E}">
        <p14:creationId xmlns:p14="http://schemas.microsoft.com/office/powerpoint/2010/main" val="1268554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6027C4B-D546-4D60-AD2E-F864090CD4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D3F6BA3-12A6-4CB8-ADFC-53B20923CE8B}"/>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89DA910-A08E-4C9A-956B-BAD656F335F4}"/>
              </a:ext>
            </a:extLst>
          </p:cNvPr>
          <p:cNvSpPr>
            <a:spLocks noGrp="1"/>
          </p:cNvSpPr>
          <p:nvPr>
            <p:ph type="sldNum" sz="quarter" idx="16"/>
          </p:nvPr>
        </p:nvSpPr>
        <p:spPr/>
        <p:txBody>
          <a:bodyPr/>
          <a:lstStyle>
            <a:lvl1pPr>
              <a:defRPr/>
            </a:lvl1pPr>
          </a:lstStyle>
          <a:p>
            <a:pPr>
              <a:defRPr/>
            </a:pPr>
            <a:fld id="{975C7EE8-51B1-4CF6-AC8D-1CDAFC258F1D}" type="slidenum">
              <a:rPr lang="en-US"/>
              <a:pPr>
                <a:defRPr/>
              </a:pPr>
              <a:t>‹#›</a:t>
            </a:fld>
            <a:endParaRPr lang="en-US" dirty="0"/>
          </a:p>
        </p:txBody>
      </p:sp>
    </p:spTree>
    <p:extLst>
      <p:ext uri="{BB962C8B-B14F-4D97-AF65-F5344CB8AC3E}">
        <p14:creationId xmlns:p14="http://schemas.microsoft.com/office/powerpoint/2010/main" val="1966575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9ED0CF0-A378-4558-BD53-D9AFB48D487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17076D1-C5C2-4752-8D66-10531D5BD75B}"/>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D797DDDD-4A60-4D1A-AD0F-ED8E389D3CC8}"/>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64098795-9895-4C08-9149-933153668814}"/>
              </a:ext>
            </a:extLst>
          </p:cNvPr>
          <p:cNvSpPr>
            <a:spLocks noGrp="1"/>
          </p:cNvSpPr>
          <p:nvPr>
            <p:ph type="sldNum" sz="quarter" idx="17"/>
          </p:nvPr>
        </p:nvSpPr>
        <p:spPr/>
        <p:txBody>
          <a:bodyPr/>
          <a:lstStyle>
            <a:lvl1pPr>
              <a:defRPr/>
            </a:lvl1pPr>
          </a:lstStyle>
          <a:p>
            <a:pPr>
              <a:defRPr/>
            </a:pPr>
            <a:fld id="{4DC06A3F-38E8-4EB5-95F4-8A3F88E4C512}" type="slidenum">
              <a:rPr lang="en-US"/>
              <a:pPr>
                <a:defRPr/>
              </a:pPr>
              <a:t>‹#›</a:t>
            </a:fld>
            <a:endParaRPr lang="en-US" dirty="0"/>
          </a:p>
        </p:txBody>
      </p:sp>
    </p:spTree>
    <p:extLst>
      <p:ext uri="{BB962C8B-B14F-4D97-AF65-F5344CB8AC3E}">
        <p14:creationId xmlns:p14="http://schemas.microsoft.com/office/powerpoint/2010/main" val="3508744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24E65D8-A834-4644-B6FD-20BF56D889F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53CCC62-FD2D-4BF6-B719-FD6AD3CF4549}"/>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5233B2FB-F4EB-4E63-B8D5-11268DBBDB3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0A37D129-4DE5-46A1-AC13-F4A429091879}"/>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B405632-5C22-4942-8BA1-50A490B273E8}"/>
              </a:ext>
            </a:extLst>
          </p:cNvPr>
          <p:cNvSpPr>
            <a:spLocks noGrp="1"/>
          </p:cNvSpPr>
          <p:nvPr>
            <p:ph type="sldNum" sz="quarter" idx="16"/>
          </p:nvPr>
        </p:nvSpPr>
        <p:spPr/>
        <p:txBody>
          <a:bodyPr/>
          <a:lstStyle>
            <a:lvl1pPr>
              <a:defRPr/>
            </a:lvl1pPr>
          </a:lstStyle>
          <a:p>
            <a:pPr>
              <a:defRPr/>
            </a:pPr>
            <a:fld id="{D3DD1EF6-1F6A-4C86-ACE5-D77F1EAA8AF3}" type="slidenum">
              <a:rPr lang="en-US"/>
              <a:pPr>
                <a:defRPr/>
              </a:pPr>
              <a:t>‹#›</a:t>
            </a:fld>
            <a:endParaRPr lang="en-US" dirty="0"/>
          </a:p>
        </p:txBody>
      </p:sp>
    </p:spTree>
    <p:extLst>
      <p:ext uri="{BB962C8B-B14F-4D97-AF65-F5344CB8AC3E}">
        <p14:creationId xmlns:p14="http://schemas.microsoft.com/office/powerpoint/2010/main" val="11659969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DB2A195-6860-4C86-9208-73E9C9D8FC3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4EFBBFEE-8E79-4B90-9C2B-4E4CA2BED43C}"/>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FC234A23-8E1A-498A-8F35-2ADA50DD8D71}"/>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C3E3500-BDF6-4B6A-93F2-6075130B2415}"/>
              </a:ext>
            </a:extLst>
          </p:cNvPr>
          <p:cNvSpPr>
            <a:spLocks noGrp="1"/>
          </p:cNvSpPr>
          <p:nvPr>
            <p:ph type="sldNum" sz="quarter" idx="16"/>
          </p:nvPr>
        </p:nvSpPr>
        <p:spPr/>
        <p:txBody>
          <a:bodyPr/>
          <a:lstStyle>
            <a:lvl1pPr>
              <a:defRPr/>
            </a:lvl1pPr>
          </a:lstStyle>
          <a:p>
            <a:pPr>
              <a:defRPr/>
            </a:pPr>
            <a:fld id="{FB52A982-B844-4310-86FF-C0BEB07F995A}" type="slidenum">
              <a:rPr lang="en-US"/>
              <a:pPr>
                <a:defRPr/>
              </a:pPr>
              <a:t>‹#›</a:t>
            </a:fld>
            <a:endParaRPr lang="en-US" dirty="0"/>
          </a:p>
        </p:txBody>
      </p:sp>
    </p:spTree>
    <p:extLst>
      <p:ext uri="{BB962C8B-B14F-4D97-AF65-F5344CB8AC3E}">
        <p14:creationId xmlns:p14="http://schemas.microsoft.com/office/powerpoint/2010/main" val="21465991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04A417F9-3C08-48B3-9948-97B0FE17FC5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C1F1D8FD-599E-4A09-95D3-0693CFADE6F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442C860D-F73E-4550-817B-467E84CC91A7}"/>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50562CF0-177A-4A24-8EBC-F107FB3802AC}"/>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4140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4F57CBA-9F81-4EE2-B21A-E1B268F82908}"/>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B48E9762-1B2A-490D-820F-8045C62B567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841BFE54-4BFA-4CC8-B323-1DCA78817439}"/>
              </a:ext>
            </a:extLst>
          </p:cNvPr>
          <p:cNvSpPr>
            <a:spLocks noGrp="1"/>
          </p:cNvSpPr>
          <p:nvPr>
            <p:ph type="sldNum" sz="quarter" idx="12"/>
          </p:nvPr>
        </p:nvSpPr>
        <p:spPr/>
        <p:txBody>
          <a:bodyPr/>
          <a:lstStyle>
            <a:lvl1pPr>
              <a:defRPr/>
            </a:lvl1pPr>
          </a:lstStyle>
          <a:p>
            <a:pPr>
              <a:defRPr/>
            </a:pPr>
            <a:fld id="{1F00658E-AE0A-4398-9B99-FEC2C8002CE6}" type="slidenum">
              <a:rPr lang="en-US" altLang="en-US"/>
              <a:pPr>
                <a:defRPr/>
              </a:pPr>
              <a:t>‹#›</a:t>
            </a:fld>
            <a:endParaRPr lang="en-US" altLang="en-US" dirty="0"/>
          </a:p>
        </p:txBody>
      </p:sp>
    </p:spTree>
    <p:extLst>
      <p:ext uri="{BB962C8B-B14F-4D97-AF65-F5344CB8AC3E}">
        <p14:creationId xmlns:p14="http://schemas.microsoft.com/office/powerpoint/2010/main" val="39592276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83C4D7B9-A8D8-40BB-AA8D-52F1833348E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9E98EE7-23C4-413F-9CA1-CCC02A9CC053}"/>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83B46D92-6A1B-43C9-8389-8E55C42C5745}"/>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D5F88CC7-CBC2-43ED-B0A0-2285248852B0}"/>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68B9F3F9-3F12-4BDC-B87D-F659594E02C1}"/>
              </a:ext>
            </a:extLst>
          </p:cNvPr>
          <p:cNvSpPr>
            <a:spLocks noGrp="1"/>
          </p:cNvSpPr>
          <p:nvPr>
            <p:ph type="sldNum" sz="quarter" idx="16"/>
          </p:nvPr>
        </p:nvSpPr>
        <p:spPr/>
        <p:txBody>
          <a:bodyPr/>
          <a:lstStyle>
            <a:lvl1pPr>
              <a:defRPr/>
            </a:lvl1pPr>
          </a:lstStyle>
          <a:p>
            <a:pPr>
              <a:defRPr/>
            </a:pPr>
            <a:fld id="{37702980-58C8-404A-BE38-CDBFC0D7DF94}" type="slidenum">
              <a:rPr lang="en-US"/>
              <a:pPr>
                <a:defRPr/>
              </a:pPr>
              <a:t>‹#›</a:t>
            </a:fld>
            <a:endParaRPr lang="en-US" dirty="0"/>
          </a:p>
        </p:txBody>
      </p:sp>
    </p:spTree>
    <p:extLst>
      <p:ext uri="{BB962C8B-B14F-4D97-AF65-F5344CB8AC3E}">
        <p14:creationId xmlns:p14="http://schemas.microsoft.com/office/powerpoint/2010/main" val="901715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61A349C7-24AA-4BAC-93CD-30DFE1213A55}"/>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8839C383-01C1-44D1-B027-B77D150474D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E7AB1155-3662-48CA-8751-7625785E44D9}"/>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06D9167E-604A-46AB-8493-484F3A38A907}"/>
              </a:ext>
            </a:extLst>
          </p:cNvPr>
          <p:cNvSpPr>
            <a:spLocks noGrp="1"/>
          </p:cNvSpPr>
          <p:nvPr>
            <p:ph type="sldNum" sz="quarter" idx="17"/>
          </p:nvPr>
        </p:nvSpPr>
        <p:spPr/>
        <p:txBody>
          <a:bodyPr/>
          <a:lstStyle>
            <a:lvl1pPr>
              <a:defRPr/>
            </a:lvl1pPr>
          </a:lstStyle>
          <a:p>
            <a:pPr>
              <a:defRPr/>
            </a:pPr>
            <a:fld id="{849A0C0B-A94C-4DE6-8497-215054614BF3}" type="slidenum">
              <a:rPr lang="en-US"/>
              <a:pPr>
                <a:defRPr/>
              </a:pPr>
              <a:t>‹#›</a:t>
            </a:fld>
            <a:endParaRPr lang="en-US" dirty="0"/>
          </a:p>
        </p:txBody>
      </p:sp>
    </p:spTree>
    <p:extLst>
      <p:ext uri="{BB962C8B-B14F-4D97-AF65-F5344CB8AC3E}">
        <p14:creationId xmlns:p14="http://schemas.microsoft.com/office/powerpoint/2010/main" val="20734186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F7AFC5CD-9043-4AC0-A4F8-848DC0AA653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5AA52467-1A25-49DC-82E8-29D5CED347B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37DA3363-3F1F-497A-8AA9-0E7E2D3F9D96}"/>
              </a:ext>
            </a:extLst>
          </p:cNvPr>
          <p:cNvSpPr>
            <a:spLocks noGrp="1"/>
          </p:cNvSpPr>
          <p:nvPr>
            <p:ph type="sldNum" sz="quarter" idx="15"/>
          </p:nvPr>
        </p:nvSpPr>
        <p:spPr/>
        <p:txBody>
          <a:bodyPr/>
          <a:lstStyle>
            <a:lvl1pPr>
              <a:defRPr/>
            </a:lvl1pPr>
          </a:lstStyle>
          <a:p>
            <a:pPr>
              <a:defRPr/>
            </a:pPr>
            <a:fld id="{150629DF-7AB9-4987-AA46-99B48DF5BA12}" type="slidenum">
              <a:rPr lang="en-US"/>
              <a:pPr>
                <a:defRPr/>
              </a:pPr>
              <a:t>‹#›</a:t>
            </a:fld>
            <a:endParaRPr lang="en-US" dirty="0"/>
          </a:p>
        </p:txBody>
      </p:sp>
    </p:spTree>
    <p:extLst>
      <p:ext uri="{BB962C8B-B14F-4D97-AF65-F5344CB8AC3E}">
        <p14:creationId xmlns:p14="http://schemas.microsoft.com/office/powerpoint/2010/main" val="35383119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BC26D8B4-D8B4-45AD-8B25-C637E942CD5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04E88F51-9F41-4205-85F0-F8B1289C5082}"/>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6C0C75D2-73CF-46CD-A247-B27C62A1AD00}"/>
              </a:ext>
            </a:extLst>
          </p:cNvPr>
          <p:cNvSpPr>
            <a:spLocks noGrp="1"/>
          </p:cNvSpPr>
          <p:nvPr>
            <p:ph type="sldNum" sz="quarter" idx="15"/>
          </p:nvPr>
        </p:nvSpPr>
        <p:spPr/>
        <p:txBody>
          <a:bodyPr/>
          <a:lstStyle>
            <a:lvl1pPr>
              <a:defRPr/>
            </a:lvl1pPr>
          </a:lstStyle>
          <a:p>
            <a:pPr>
              <a:defRPr/>
            </a:pPr>
            <a:fld id="{0A7154A3-DF0F-479F-8863-15B36A9A691A}" type="slidenum">
              <a:rPr lang="en-US"/>
              <a:pPr>
                <a:defRPr/>
              </a:pPr>
              <a:t>‹#›</a:t>
            </a:fld>
            <a:endParaRPr lang="en-US" dirty="0"/>
          </a:p>
        </p:txBody>
      </p:sp>
    </p:spTree>
    <p:extLst>
      <p:ext uri="{BB962C8B-B14F-4D97-AF65-F5344CB8AC3E}">
        <p14:creationId xmlns:p14="http://schemas.microsoft.com/office/powerpoint/2010/main" val="33197972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8632847B-DB00-42F1-9DB2-FB660E46CA4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A8B2F9B0-7F86-4EE9-8E74-704EE7928C6F}"/>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816FD2FF-8C60-462B-9654-D13E2CA5C5A9}"/>
              </a:ext>
            </a:extLst>
          </p:cNvPr>
          <p:cNvSpPr>
            <a:spLocks noGrp="1"/>
          </p:cNvSpPr>
          <p:nvPr>
            <p:ph type="sldNum" sz="quarter" idx="16"/>
          </p:nvPr>
        </p:nvSpPr>
        <p:spPr/>
        <p:txBody>
          <a:bodyPr/>
          <a:lstStyle>
            <a:lvl1pPr>
              <a:defRPr/>
            </a:lvl1pPr>
          </a:lstStyle>
          <a:p>
            <a:pPr>
              <a:defRPr/>
            </a:pPr>
            <a:fld id="{CD68D6F7-A73E-43B9-825D-530B327277BB}" type="slidenum">
              <a:rPr lang="en-US"/>
              <a:pPr>
                <a:defRPr/>
              </a:pPr>
              <a:t>‹#›</a:t>
            </a:fld>
            <a:endParaRPr lang="en-US" dirty="0"/>
          </a:p>
        </p:txBody>
      </p:sp>
    </p:spTree>
    <p:extLst>
      <p:ext uri="{BB962C8B-B14F-4D97-AF65-F5344CB8AC3E}">
        <p14:creationId xmlns:p14="http://schemas.microsoft.com/office/powerpoint/2010/main" val="902878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5FAC7B3C-DB74-4F11-8BB4-B0D5D81AF57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82F391B3-F140-4FD0-B762-2D1605E579BA}"/>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6A2E7E5B-EFD4-4B85-9121-5BF4D958532C}"/>
              </a:ext>
            </a:extLst>
          </p:cNvPr>
          <p:cNvSpPr>
            <a:spLocks noGrp="1"/>
          </p:cNvSpPr>
          <p:nvPr>
            <p:ph type="sldNum" sz="quarter" idx="15"/>
          </p:nvPr>
        </p:nvSpPr>
        <p:spPr/>
        <p:txBody>
          <a:bodyPr/>
          <a:lstStyle>
            <a:lvl1pPr>
              <a:defRPr/>
            </a:lvl1pPr>
          </a:lstStyle>
          <a:p>
            <a:pPr>
              <a:defRPr/>
            </a:pPr>
            <a:fld id="{DCEB0AB5-C8B6-4722-89CC-47770BA75AD8}" type="slidenum">
              <a:rPr lang="en-US"/>
              <a:pPr>
                <a:defRPr/>
              </a:pPr>
              <a:t>‹#›</a:t>
            </a:fld>
            <a:endParaRPr lang="en-US" dirty="0"/>
          </a:p>
        </p:txBody>
      </p:sp>
    </p:spTree>
    <p:extLst>
      <p:ext uri="{BB962C8B-B14F-4D97-AF65-F5344CB8AC3E}">
        <p14:creationId xmlns:p14="http://schemas.microsoft.com/office/powerpoint/2010/main" val="2078864195"/>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60B506BB-D37F-400C-B3FC-FA67BFA9892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3F635CD-DC74-4671-8CEE-1781B989619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DBBDDAC3-6FCF-4BE1-A0D7-F094B86B3A6D}"/>
              </a:ext>
            </a:extLst>
          </p:cNvPr>
          <p:cNvSpPr>
            <a:spLocks noGrp="1"/>
          </p:cNvSpPr>
          <p:nvPr>
            <p:ph type="sldNum" sz="quarter" idx="15"/>
          </p:nvPr>
        </p:nvSpPr>
        <p:spPr/>
        <p:txBody>
          <a:bodyPr/>
          <a:lstStyle>
            <a:lvl1pPr>
              <a:defRPr/>
            </a:lvl1pPr>
          </a:lstStyle>
          <a:p>
            <a:pPr>
              <a:defRPr/>
            </a:pPr>
            <a:fld id="{F6D09C54-72FB-48FB-8C28-9D3E8DFFB913}" type="slidenum">
              <a:rPr lang="en-US"/>
              <a:pPr>
                <a:defRPr/>
              </a:pPr>
              <a:t>‹#›</a:t>
            </a:fld>
            <a:endParaRPr lang="en-US" dirty="0"/>
          </a:p>
        </p:txBody>
      </p:sp>
    </p:spTree>
    <p:extLst>
      <p:ext uri="{BB962C8B-B14F-4D97-AF65-F5344CB8AC3E}">
        <p14:creationId xmlns:p14="http://schemas.microsoft.com/office/powerpoint/2010/main" val="3698435890"/>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580C4133-B73C-40EA-B069-0949C04DDE0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799B609B-4C96-4877-B808-E1630566EC1C}"/>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892F636-085E-497C-B065-77A7A010686A}"/>
              </a:ext>
            </a:extLst>
          </p:cNvPr>
          <p:cNvSpPr>
            <a:spLocks noGrp="1"/>
          </p:cNvSpPr>
          <p:nvPr>
            <p:ph type="sldNum" sz="quarter" idx="14"/>
          </p:nvPr>
        </p:nvSpPr>
        <p:spPr/>
        <p:txBody>
          <a:bodyPr/>
          <a:lstStyle>
            <a:lvl1pPr>
              <a:defRPr/>
            </a:lvl1pPr>
          </a:lstStyle>
          <a:p>
            <a:pPr>
              <a:defRPr/>
            </a:pPr>
            <a:fld id="{15C66AAB-C7BE-4E35-A2C6-0E83C49378E5}" type="slidenum">
              <a:rPr lang="en-US"/>
              <a:pPr>
                <a:defRPr/>
              </a:pPr>
              <a:t>‹#›</a:t>
            </a:fld>
            <a:endParaRPr lang="en-US" dirty="0"/>
          </a:p>
        </p:txBody>
      </p:sp>
    </p:spTree>
    <p:extLst>
      <p:ext uri="{BB962C8B-B14F-4D97-AF65-F5344CB8AC3E}">
        <p14:creationId xmlns:p14="http://schemas.microsoft.com/office/powerpoint/2010/main" val="322462410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5D92089C-EE83-4329-8AD3-FAB2D14DD96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4CF69F09-622E-4A43-85D4-002DE84AC607}"/>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2E4FDC8E-7459-4965-9764-DCFCCC4ACA85}"/>
              </a:ext>
            </a:extLst>
          </p:cNvPr>
          <p:cNvSpPr>
            <a:spLocks noGrp="1"/>
          </p:cNvSpPr>
          <p:nvPr>
            <p:ph type="sldNum" sz="quarter" idx="14"/>
          </p:nvPr>
        </p:nvSpPr>
        <p:spPr/>
        <p:txBody>
          <a:bodyPr/>
          <a:lstStyle>
            <a:lvl1pPr>
              <a:defRPr/>
            </a:lvl1pPr>
          </a:lstStyle>
          <a:p>
            <a:pPr>
              <a:defRPr/>
            </a:pPr>
            <a:fld id="{12CDEC9B-FC66-4EFC-B672-1602AFD66C96}" type="slidenum">
              <a:rPr lang="en-US"/>
              <a:pPr>
                <a:defRPr/>
              </a:pPr>
              <a:t>‹#›</a:t>
            </a:fld>
            <a:endParaRPr lang="en-US" dirty="0"/>
          </a:p>
        </p:txBody>
      </p:sp>
    </p:spTree>
    <p:extLst>
      <p:ext uri="{BB962C8B-B14F-4D97-AF65-F5344CB8AC3E}">
        <p14:creationId xmlns:p14="http://schemas.microsoft.com/office/powerpoint/2010/main" val="2258845575"/>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EC700454-650D-454A-B836-BD8994F8603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F1CDE14D-D72C-4D84-991D-FB5D3F3DFCFC}"/>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3ABB88B8-3100-4521-B9D8-7B5BB7546A1F}"/>
              </a:ext>
            </a:extLst>
          </p:cNvPr>
          <p:cNvSpPr>
            <a:spLocks noGrp="1"/>
          </p:cNvSpPr>
          <p:nvPr>
            <p:ph type="sldNum" sz="quarter" idx="15"/>
          </p:nvPr>
        </p:nvSpPr>
        <p:spPr/>
        <p:txBody>
          <a:bodyPr/>
          <a:lstStyle>
            <a:lvl1pPr>
              <a:defRPr/>
            </a:lvl1pPr>
          </a:lstStyle>
          <a:p>
            <a:pPr>
              <a:defRPr/>
            </a:pPr>
            <a:fld id="{46D6AD00-D8ED-42FD-A8DE-09B0F3FC38C4}" type="slidenum">
              <a:rPr lang="en-US"/>
              <a:pPr>
                <a:defRPr/>
              </a:pPr>
              <a:t>‹#›</a:t>
            </a:fld>
            <a:endParaRPr lang="en-US" dirty="0"/>
          </a:p>
        </p:txBody>
      </p:sp>
    </p:spTree>
    <p:extLst>
      <p:ext uri="{BB962C8B-B14F-4D97-AF65-F5344CB8AC3E}">
        <p14:creationId xmlns:p14="http://schemas.microsoft.com/office/powerpoint/2010/main" val="332570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E710CBE-DC9F-4B20-9CDE-B83E1A7A0744}"/>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6BF4FF4C-CD39-410C-B75F-DD224185DE3E}"/>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B40D8FB-9272-4041-82B1-B3713662E52C}"/>
              </a:ext>
            </a:extLst>
          </p:cNvPr>
          <p:cNvSpPr>
            <a:spLocks noGrp="1"/>
          </p:cNvSpPr>
          <p:nvPr>
            <p:ph type="sldNum" sz="quarter" idx="12"/>
          </p:nvPr>
        </p:nvSpPr>
        <p:spPr/>
        <p:txBody>
          <a:bodyPr/>
          <a:lstStyle>
            <a:lvl1pPr>
              <a:defRPr/>
            </a:lvl1pPr>
          </a:lstStyle>
          <a:p>
            <a:pPr>
              <a:defRPr/>
            </a:pPr>
            <a:fld id="{AE06FAE4-1AFA-4DCC-8252-B4C7704ABCF4}" type="slidenum">
              <a:rPr lang="en-US" altLang="en-US"/>
              <a:pPr>
                <a:defRPr/>
              </a:pPr>
              <a:t>‹#›</a:t>
            </a:fld>
            <a:endParaRPr lang="en-US" altLang="en-US" dirty="0"/>
          </a:p>
        </p:txBody>
      </p:sp>
    </p:spTree>
    <p:extLst>
      <p:ext uri="{BB962C8B-B14F-4D97-AF65-F5344CB8AC3E}">
        <p14:creationId xmlns:p14="http://schemas.microsoft.com/office/powerpoint/2010/main" val="1167270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C40AB6A-30F9-47DB-BA6F-6623B91156E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B88B7455-1E98-4F3A-AA29-6D02D39A0487}"/>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6E2B26A1-DA89-4FB9-9312-C10BB3790B28}"/>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4D565CF-A725-4326-AC96-991C217F5088}"/>
              </a:ext>
            </a:extLst>
          </p:cNvPr>
          <p:cNvSpPr>
            <a:spLocks noGrp="1"/>
          </p:cNvSpPr>
          <p:nvPr>
            <p:ph type="sldNum" sz="quarter" idx="16"/>
          </p:nvPr>
        </p:nvSpPr>
        <p:spPr/>
        <p:txBody>
          <a:bodyPr/>
          <a:lstStyle>
            <a:lvl1pPr>
              <a:defRPr/>
            </a:lvl1pPr>
          </a:lstStyle>
          <a:p>
            <a:pPr>
              <a:defRPr/>
            </a:pPr>
            <a:fld id="{21C5DAB0-2B7E-4D25-8878-61CFD445F6FD}" type="slidenum">
              <a:rPr lang="en-US"/>
              <a:pPr>
                <a:defRPr/>
              </a:pPr>
              <a:t>‹#›</a:t>
            </a:fld>
            <a:endParaRPr lang="en-US" dirty="0"/>
          </a:p>
        </p:txBody>
      </p:sp>
    </p:spTree>
    <p:extLst>
      <p:ext uri="{BB962C8B-B14F-4D97-AF65-F5344CB8AC3E}">
        <p14:creationId xmlns:p14="http://schemas.microsoft.com/office/powerpoint/2010/main" val="859433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7959275-152C-4D56-A8E3-A06D540D8F1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8136E26-CCEA-4761-BC20-E12CB43E8CCC}"/>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F7E3EA35-1B22-4E8D-B12F-42BB0F189988}"/>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E977D92C-200F-4035-B6D9-149A35255FB3}"/>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73F2923-DD11-45AC-A54D-C5F81DFAFCFE}"/>
              </a:ext>
            </a:extLst>
          </p:cNvPr>
          <p:cNvSpPr>
            <a:spLocks noGrp="1"/>
          </p:cNvSpPr>
          <p:nvPr>
            <p:ph type="sldNum" sz="quarter" idx="17"/>
          </p:nvPr>
        </p:nvSpPr>
        <p:spPr/>
        <p:txBody>
          <a:bodyPr/>
          <a:lstStyle>
            <a:lvl1pPr>
              <a:defRPr/>
            </a:lvl1pPr>
          </a:lstStyle>
          <a:p>
            <a:pPr>
              <a:defRPr/>
            </a:pPr>
            <a:fld id="{B52719E6-17E6-4144-8862-31AA85DEDF48}" type="slidenum">
              <a:rPr lang="en-US"/>
              <a:pPr>
                <a:defRPr/>
              </a:pPr>
              <a:t>‹#›</a:t>
            </a:fld>
            <a:endParaRPr lang="en-US" dirty="0"/>
          </a:p>
        </p:txBody>
      </p:sp>
    </p:spTree>
    <p:extLst>
      <p:ext uri="{BB962C8B-B14F-4D97-AF65-F5344CB8AC3E}">
        <p14:creationId xmlns:p14="http://schemas.microsoft.com/office/powerpoint/2010/main" val="1725764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542DCEA-40CA-4D57-BE23-4ED40E6E523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18717C33-A95F-49CF-9E50-46EC9377D4A7}"/>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FEDBEA12-653D-4116-B616-D1CCE0A1AFCA}"/>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AED696FE-A02E-4796-BF76-0FD71EC40EBC}"/>
              </a:ext>
            </a:extLst>
          </p:cNvPr>
          <p:cNvSpPr>
            <a:spLocks noGrp="1"/>
          </p:cNvSpPr>
          <p:nvPr>
            <p:ph type="sldNum" sz="quarter" idx="17"/>
          </p:nvPr>
        </p:nvSpPr>
        <p:spPr/>
        <p:txBody>
          <a:bodyPr/>
          <a:lstStyle>
            <a:lvl1pPr>
              <a:defRPr/>
            </a:lvl1pPr>
          </a:lstStyle>
          <a:p>
            <a:pPr>
              <a:defRPr/>
            </a:pPr>
            <a:fld id="{13D9F8BA-D820-461B-AD4D-33769949F0AC}" type="slidenum">
              <a:rPr lang="en-US"/>
              <a:pPr>
                <a:defRPr/>
              </a:pPr>
              <a:t>‹#›</a:t>
            </a:fld>
            <a:endParaRPr lang="en-US" dirty="0"/>
          </a:p>
        </p:txBody>
      </p:sp>
    </p:spTree>
    <p:extLst>
      <p:ext uri="{BB962C8B-B14F-4D97-AF65-F5344CB8AC3E}">
        <p14:creationId xmlns:p14="http://schemas.microsoft.com/office/powerpoint/2010/main" val="42266386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8F613B3A-A25B-424C-858B-57B1B2F971A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4A6B2233-137A-4D98-8E0E-21AF187F925E}"/>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B4DA4FB8-FC62-4DD4-B87A-E35CFF3833DD}"/>
              </a:ext>
            </a:extLst>
          </p:cNvPr>
          <p:cNvSpPr>
            <a:spLocks noGrp="1"/>
          </p:cNvSpPr>
          <p:nvPr>
            <p:ph type="sldNum" sz="quarter" idx="15"/>
          </p:nvPr>
        </p:nvSpPr>
        <p:spPr/>
        <p:txBody>
          <a:bodyPr/>
          <a:lstStyle>
            <a:lvl1pPr>
              <a:defRPr/>
            </a:lvl1pPr>
          </a:lstStyle>
          <a:p>
            <a:pPr>
              <a:defRPr/>
            </a:pPr>
            <a:fld id="{12D43269-9718-4D11-B091-B77FD30C105D}" type="slidenum">
              <a:rPr lang="en-US"/>
              <a:pPr>
                <a:defRPr/>
              </a:pPr>
              <a:t>‹#›</a:t>
            </a:fld>
            <a:endParaRPr lang="en-US" dirty="0"/>
          </a:p>
        </p:txBody>
      </p:sp>
    </p:spTree>
    <p:extLst>
      <p:ext uri="{BB962C8B-B14F-4D97-AF65-F5344CB8AC3E}">
        <p14:creationId xmlns:p14="http://schemas.microsoft.com/office/powerpoint/2010/main" val="3349455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C400597-CDFF-4DAC-8445-ACAAC4FD3CD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FD2E597E-CE69-4BEA-9146-2A57F4EF3CF7}"/>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EDC05098-32AE-4EF7-8F2A-38D40D3E8CB6}"/>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BD1CB72E-CEF8-423F-A524-020D07618A1D}"/>
              </a:ext>
            </a:extLst>
          </p:cNvPr>
          <p:cNvSpPr>
            <a:spLocks noGrp="1"/>
          </p:cNvSpPr>
          <p:nvPr>
            <p:ph type="sldNum" sz="quarter" idx="17"/>
          </p:nvPr>
        </p:nvSpPr>
        <p:spPr/>
        <p:txBody>
          <a:bodyPr/>
          <a:lstStyle>
            <a:lvl1pPr>
              <a:defRPr/>
            </a:lvl1pPr>
          </a:lstStyle>
          <a:p>
            <a:pPr>
              <a:defRPr/>
            </a:pPr>
            <a:fld id="{3A806561-58E2-4E60-8D65-C687B2BD24B1}" type="slidenum">
              <a:rPr lang="en-US"/>
              <a:pPr>
                <a:defRPr/>
              </a:pPr>
              <a:t>‹#›</a:t>
            </a:fld>
            <a:endParaRPr lang="en-US" dirty="0"/>
          </a:p>
        </p:txBody>
      </p:sp>
    </p:spTree>
    <p:extLst>
      <p:ext uri="{BB962C8B-B14F-4D97-AF65-F5344CB8AC3E}">
        <p14:creationId xmlns:p14="http://schemas.microsoft.com/office/powerpoint/2010/main" val="19309252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49CD9F9-C718-4BDC-82CE-10C80A18B9E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FD5090C-7CF5-4083-93EA-227133B40F19}"/>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7A383682-78C8-4858-B9AE-19C4B953C194}"/>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D96C9CA3-CC60-4F60-A5D9-0FB30D277CB1}"/>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1F339556-99CE-4C7F-80D6-140A1967579F}"/>
              </a:ext>
            </a:extLst>
          </p:cNvPr>
          <p:cNvSpPr>
            <a:spLocks noGrp="1"/>
          </p:cNvSpPr>
          <p:nvPr>
            <p:ph type="sldNum" sz="quarter" idx="17"/>
          </p:nvPr>
        </p:nvSpPr>
        <p:spPr/>
        <p:txBody>
          <a:bodyPr/>
          <a:lstStyle>
            <a:lvl1pPr>
              <a:defRPr/>
            </a:lvl1pPr>
          </a:lstStyle>
          <a:p>
            <a:pPr>
              <a:defRPr/>
            </a:pPr>
            <a:fld id="{7F7A5610-0D65-4917-A6A3-18FF3A659504}" type="slidenum">
              <a:rPr lang="en-US"/>
              <a:pPr>
                <a:defRPr/>
              </a:pPr>
              <a:t>‹#›</a:t>
            </a:fld>
            <a:endParaRPr lang="en-US" dirty="0"/>
          </a:p>
        </p:txBody>
      </p:sp>
    </p:spTree>
    <p:extLst>
      <p:ext uri="{BB962C8B-B14F-4D97-AF65-F5344CB8AC3E}">
        <p14:creationId xmlns:p14="http://schemas.microsoft.com/office/powerpoint/2010/main" val="40694218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56248968-870B-49C5-A073-028955FC13A8}"/>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F1FBB7EC-4D04-4605-A94A-DFEFE94007DA}"/>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FA6D4255-A5CE-460D-9173-1B4730969912}"/>
              </a:ext>
            </a:extLst>
          </p:cNvPr>
          <p:cNvSpPr>
            <a:spLocks noGrp="1"/>
          </p:cNvSpPr>
          <p:nvPr>
            <p:ph type="sldNum" sz="quarter" idx="17"/>
          </p:nvPr>
        </p:nvSpPr>
        <p:spPr/>
        <p:txBody>
          <a:bodyPr/>
          <a:lstStyle>
            <a:lvl1pPr>
              <a:defRPr/>
            </a:lvl1pPr>
          </a:lstStyle>
          <a:p>
            <a:pPr>
              <a:defRPr/>
            </a:pPr>
            <a:fld id="{5F3032A7-C0B1-4027-9802-FEE67753B68F}" type="slidenum">
              <a:rPr lang="en-US"/>
              <a:pPr>
                <a:defRPr/>
              </a:pPr>
              <a:t>‹#›</a:t>
            </a:fld>
            <a:endParaRPr lang="en-US" dirty="0"/>
          </a:p>
        </p:txBody>
      </p:sp>
    </p:spTree>
    <p:extLst>
      <p:ext uri="{BB962C8B-B14F-4D97-AF65-F5344CB8AC3E}">
        <p14:creationId xmlns:p14="http://schemas.microsoft.com/office/powerpoint/2010/main" val="34440358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9B47B5F-4020-4C91-BF7A-1D9E44224B2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E75823EF-3CD9-4316-ABBD-563E279C2011}"/>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B0E64770-EE01-426C-9D98-9C65C0E8AD8B}"/>
              </a:ext>
            </a:extLst>
          </p:cNvPr>
          <p:cNvSpPr>
            <a:spLocks noGrp="1"/>
          </p:cNvSpPr>
          <p:nvPr>
            <p:ph type="sldNum" sz="quarter" idx="16"/>
          </p:nvPr>
        </p:nvSpPr>
        <p:spPr/>
        <p:txBody>
          <a:bodyPr/>
          <a:lstStyle>
            <a:lvl1pPr>
              <a:defRPr/>
            </a:lvl1pPr>
          </a:lstStyle>
          <a:p>
            <a:pPr>
              <a:defRPr/>
            </a:pPr>
            <a:fld id="{E8020FB3-05AA-45A4-A0D9-1F3BA9BF16A1}" type="slidenum">
              <a:rPr lang="en-US"/>
              <a:pPr>
                <a:defRPr/>
              </a:pPr>
              <a:t>‹#›</a:t>
            </a:fld>
            <a:endParaRPr lang="en-US" dirty="0"/>
          </a:p>
        </p:txBody>
      </p:sp>
    </p:spTree>
    <p:extLst>
      <p:ext uri="{BB962C8B-B14F-4D97-AF65-F5344CB8AC3E}">
        <p14:creationId xmlns:p14="http://schemas.microsoft.com/office/powerpoint/2010/main" val="7965399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1162182E-CF44-46E3-9B0C-46D144DA48F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55F58E1-6711-466D-953D-B48BED8F4F7D}"/>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D194326D-DEBF-4C78-8B2B-D21F70F1077A}"/>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95CD4E7C-BCB4-4272-B2CC-00300AB3C04A}"/>
              </a:ext>
            </a:extLst>
          </p:cNvPr>
          <p:cNvSpPr>
            <a:spLocks noGrp="1"/>
          </p:cNvSpPr>
          <p:nvPr>
            <p:ph type="sldNum" sz="quarter" idx="17"/>
          </p:nvPr>
        </p:nvSpPr>
        <p:spPr/>
        <p:txBody>
          <a:bodyPr/>
          <a:lstStyle>
            <a:lvl1pPr>
              <a:defRPr/>
            </a:lvl1pPr>
          </a:lstStyle>
          <a:p>
            <a:pPr>
              <a:defRPr/>
            </a:pPr>
            <a:fld id="{38CCF696-09BF-4E24-97EE-01FD17045E65}" type="slidenum">
              <a:rPr lang="en-US"/>
              <a:pPr>
                <a:defRPr/>
              </a:pPr>
              <a:t>‹#›</a:t>
            </a:fld>
            <a:endParaRPr lang="en-US" dirty="0"/>
          </a:p>
        </p:txBody>
      </p:sp>
    </p:spTree>
    <p:extLst>
      <p:ext uri="{BB962C8B-B14F-4D97-AF65-F5344CB8AC3E}">
        <p14:creationId xmlns:p14="http://schemas.microsoft.com/office/powerpoint/2010/main" val="42307455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0855CC5F-C3F2-4386-8778-81C6F73A40D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2B8094E-E88C-4269-BBE7-10C546A829EA}"/>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D828E88A-BE44-4C74-AD3E-43DD76016F3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62F5CCA6-8818-48B2-A983-226CA83126FB}"/>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111D17A3-FC1B-4EC5-96CE-18AE9D57B337}"/>
              </a:ext>
            </a:extLst>
          </p:cNvPr>
          <p:cNvSpPr>
            <a:spLocks noGrp="1"/>
          </p:cNvSpPr>
          <p:nvPr>
            <p:ph type="sldNum" sz="quarter" idx="16"/>
          </p:nvPr>
        </p:nvSpPr>
        <p:spPr/>
        <p:txBody>
          <a:bodyPr/>
          <a:lstStyle>
            <a:lvl1pPr>
              <a:defRPr/>
            </a:lvl1pPr>
          </a:lstStyle>
          <a:p>
            <a:pPr>
              <a:defRPr/>
            </a:pPr>
            <a:fld id="{B78F259E-D9BC-41A1-8EEE-DF0EA90E3E67}" type="slidenum">
              <a:rPr lang="en-US"/>
              <a:pPr>
                <a:defRPr/>
              </a:pPr>
              <a:t>‹#›</a:t>
            </a:fld>
            <a:endParaRPr lang="en-US" dirty="0"/>
          </a:p>
        </p:txBody>
      </p:sp>
    </p:spTree>
    <p:extLst>
      <p:ext uri="{BB962C8B-B14F-4D97-AF65-F5344CB8AC3E}">
        <p14:creationId xmlns:p14="http://schemas.microsoft.com/office/powerpoint/2010/main" val="262865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458730-2FFD-46FC-912C-348BA5ADD59A}"/>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9E2091D6-B93B-4898-8DBF-102B98C9D27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1E576E0-69A5-4B1A-845F-06928EBFF4EA}"/>
              </a:ext>
            </a:extLst>
          </p:cNvPr>
          <p:cNvSpPr>
            <a:spLocks noGrp="1"/>
          </p:cNvSpPr>
          <p:nvPr>
            <p:ph type="sldNum" sz="quarter" idx="12"/>
          </p:nvPr>
        </p:nvSpPr>
        <p:spPr/>
        <p:txBody>
          <a:bodyPr/>
          <a:lstStyle>
            <a:lvl1pPr>
              <a:defRPr/>
            </a:lvl1pPr>
          </a:lstStyle>
          <a:p>
            <a:pPr>
              <a:defRPr/>
            </a:pPr>
            <a:fld id="{958555C3-DA76-40D6-8324-9F57838F82F7}" type="slidenum">
              <a:rPr lang="en-US" altLang="en-US"/>
              <a:pPr>
                <a:defRPr/>
              </a:pPr>
              <a:t>‹#›</a:t>
            </a:fld>
            <a:endParaRPr lang="en-US" altLang="en-US" dirty="0"/>
          </a:p>
        </p:txBody>
      </p:sp>
    </p:spTree>
    <p:extLst>
      <p:ext uri="{BB962C8B-B14F-4D97-AF65-F5344CB8AC3E}">
        <p14:creationId xmlns:p14="http://schemas.microsoft.com/office/powerpoint/2010/main" val="3877259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CFBEC29-879B-47CF-8BE7-1DAF7E9EEDD4}"/>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82F94D98-9BA2-48A3-BEC7-AD71A8547AE0}"/>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97C2E77D-5DDA-4E9E-83EC-7B7666D6E108}"/>
              </a:ext>
            </a:extLst>
          </p:cNvPr>
          <p:cNvSpPr>
            <a:spLocks noGrp="1"/>
          </p:cNvSpPr>
          <p:nvPr>
            <p:ph type="sldNum" sz="quarter" idx="16"/>
          </p:nvPr>
        </p:nvSpPr>
        <p:spPr/>
        <p:txBody>
          <a:bodyPr/>
          <a:lstStyle>
            <a:lvl1pPr>
              <a:defRPr/>
            </a:lvl1pPr>
          </a:lstStyle>
          <a:p>
            <a:pPr>
              <a:defRPr/>
            </a:pPr>
            <a:fld id="{055C4E5E-7544-4D18-8F63-6E29D3D99CD2}" type="slidenum">
              <a:rPr lang="en-US"/>
              <a:pPr>
                <a:defRPr/>
              </a:pPr>
              <a:t>‹#›</a:t>
            </a:fld>
            <a:endParaRPr lang="en-US" dirty="0"/>
          </a:p>
        </p:txBody>
      </p:sp>
    </p:spTree>
    <p:extLst>
      <p:ext uri="{BB962C8B-B14F-4D97-AF65-F5344CB8AC3E}">
        <p14:creationId xmlns:p14="http://schemas.microsoft.com/office/powerpoint/2010/main" val="548936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1A673C5-2EDD-475C-B95F-86C5ADA1CE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E911225-1197-4A20-87C2-92C308F6F825}"/>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C244792-9080-4F25-A42C-5BF34F426CCA}"/>
              </a:ext>
            </a:extLst>
          </p:cNvPr>
          <p:cNvSpPr>
            <a:spLocks noGrp="1"/>
          </p:cNvSpPr>
          <p:nvPr>
            <p:ph type="sldNum" sz="quarter" idx="16"/>
          </p:nvPr>
        </p:nvSpPr>
        <p:spPr/>
        <p:txBody>
          <a:bodyPr/>
          <a:lstStyle>
            <a:lvl1pPr>
              <a:defRPr/>
            </a:lvl1pPr>
          </a:lstStyle>
          <a:p>
            <a:pPr>
              <a:defRPr/>
            </a:pPr>
            <a:fld id="{A8F54827-43F5-479C-AF3B-173D01A73688}" type="slidenum">
              <a:rPr lang="en-US"/>
              <a:pPr>
                <a:defRPr/>
              </a:pPr>
              <a:t>‹#›</a:t>
            </a:fld>
            <a:endParaRPr lang="en-US" dirty="0"/>
          </a:p>
        </p:txBody>
      </p:sp>
    </p:spTree>
    <p:extLst>
      <p:ext uri="{BB962C8B-B14F-4D97-AF65-F5344CB8AC3E}">
        <p14:creationId xmlns:p14="http://schemas.microsoft.com/office/powerpoint/2010/main" val="41314903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CD44A99-FC6D-4355-9D0D-83F58531D4E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F47AD44-84E2-401E-A5C7-34B39DD41C7C}"/>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29A35B05-D1C8-4F5E-A467-B3227BEDB9C5}"/>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A9312D00-CE26-490B-BFF7-060EFD82A7FC}"/>
              </a:ext>
            </a:extLst>
          </p:cNvPr>
          <p:cNvSpPr>
            <a:spLocks noGrp="1"/>
          </p:cNvSpPr>
          <p:nvPr>
            <p:ph type="sldNum" sz="quarter" idx="17"/>
          </p:nvPr>
        </p:nvSpPr>
        <p:spPr/>
        <p:txBody>
          <a:bodyPr/>
          <a:lstStyle>
            <a:lvl1pPr>
              <a:defRPr/>
            </a:lvl1pPr>
          </a:lstStyle>
          <a:p>
            <a:pPr>
              <a:defRPr/>
            </a:pPr>
            <a:fld id="{3F7114F0-D4A2-446E-8C1E-DAD126AEE5BA}" type="slidenum">
              <a:rPr lang="en-US"/>
              <a:pPr>
                <a:defRPr/>
              </a:pPr>
              <a:t>‹#›</a:t>
            </a:fld>
            <a:endParaRPr lang="en-US" dirty="0"/>
          </a:p>
        </p:txBody>
      </p:sp>
    </p:spTree>
    <p:extLst>
      <p:ext uri="{BB962C8B-B14F-4D97-AF65-F5344CB8AC3E}">
        <p14:creationId xmlns:p14="http://schemas.microsoft.com/office/powerpoint/2010/main" val="15313068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0BD1895F-FDEB-43B5-86F3-D4DCBEB5C690}"/>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16CF093E-0F3D-4A1F-954A-1A5F2CB3A555}"/>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5BFE3FE0-09EC-4F05-9CA2-41165A85DD9F}"/>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EC65B765-9FAE-4F97-BDCE-8A9F8608AF8E}"/>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2104E170-C759-476A-B6E2-AB5A60B24E7C}"/>
              </a:ext>
            </a:extLst>
          </p:cNvPr>
          <p:cNvSpPr>
            <a:spLocks noGrp="1"/>
          </p:cNvSpPr>
          <p:nvPr>
            <p:ph type="sldNum" sz="quarter" idx="16"/>
          </p:nvPr>
        </p:nvSpPr>
        <p:spPr/>
        <p:txBody>
          <a:bodyPr/>
          <a:lstStyle>
            <a:lvl1pPr>
              <a:defRPr/>
            </a:lvl1pPr>
          </a:lstStyle>
          <a:p>
            <a:pPr>
              <a:defRPr/>
            </a:pPr>
            <a:fld id="{D6DCB385-98C7-4475-943B-63EA3BAB4BA7}" type="slidenum">
              <a:rPr lang="en-US"/>
              <a:pPr>
                <a:defRPr/>
              </a:pPr>
              <a:t>‹#›</a:t>
            </a:fld>
            <a:endParaRPr lang="en-US" dirty="0"/>
          </a:p>
        </p:txBody>
      </p:sp>
    </p:spTree>
    <p:extLst>
      <p:ext uri="{BB962C8B-B14F-4D97-AF65-F5344CB8AC3E}">
        <p14:creationId xmlns:p14="http://schemas.microsoft.com/office/powerpoint/2010/main" val="23894139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70ECD76-C555-4A40-AB75-DC82CBA2F3F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2B51C5B5-2A32-4348-9297-AA63FC99F88D}"/>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ED552B73-27C7-4454-867C-B9D3DD3AFC1E}"/>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580D3CAF-BAF2-42FA-A638-D691DF4988DF}"/>
              </a:ext>
            </a:extLst>
          </p:cNvPr>
          <p:cNvSpPr>
            <a:spLocks noGrp="1"/>
          </p:cNvSpPr>
          <p:nvPr>
            <p:ph type="sldNum" sz="quarter" idx="16"/>
          </p:nvPr>
        </p:nvSpPr>
        <p:spPr/>
        <p:txBody>
          <a:bodyPr/>
          <a:lstStyle>
            <a:lvl1pPr>
              <a:defRPr/>
            </a:lvl1pPr>
          </a:lstStyle>
          <a:p>
            <a:pPr>
              <a:defRPr/>
            </a:pPr>
            <a:fld id="{005EDDE4-C550-4F0E-B4BC-A6481006271E}" type="slidenum">
              <a:rPr lang="en-US"/>
              <a:pPr>
                <a:defRPr/>
              </a:pPr>
              <a:t>‹#›</a:t>
            </a:fld>
            <a:endParaRPr lang="en-US" dirty="0"/>
          </a:p>
        </p:txBody>
      </p:sp>
    </p:spTree>
    <p:extLst>
      <p:ext uri="{BB962C8B-B14F-4D97-AF65-F5344CB8AC3E}">
        <p14:creationId xmlns:p14="http://schemas.microsoft.com/office/powerpoint/2010/main" val="367030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image" Target="../media/image2.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image" Target="../media/image2.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image" Target="../media/image2.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EBF1"/>
            </a:gs>
            <a:gs pos="62000">
              <a:srgbClr val="88ACB2"/>
            </a:gs>
            <a:gs pos="100000">
              <a:srgbClr val="749AA0"/>
            </a:gs>
          </a:gsLst>
          <a:lin ang="5400000"/>
        </a:gradFill>
        <a:effectLst/>
      </p:bgPr>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8529C449-3D54-4AC5-BD04-ADAA2AAEA44E}"/>
              </a:ext>
            </a:extLst>
          </p:cNvPr>
          <p:cNvGrpSpPr>
            <a:grpSpLocks/>
          </p:cNvGrpSpPr>
          <p:nvPr/>
        </p:nvGrpSpPr>
        <p:grpSpPr bwMode="auto">
          <a:xfrm>
            <a:off x="-304800" y="0"/>
            <a:ext cx="9932988" cy="6858000"/>
            <a:chOff x="-382404" y="0"/>
            <a:chExt cx="9932332" cy="6858000"/>
          </a:xfrm>
        </p:grpSpPr>
        <p:grpSp>
          <p:nvGrpSpPr>
            <p:cNvPr id="1035" name="Group 44">
              <a:extLst>
                <a:ext uri="{FF2B5EF4-FFF2-40B4-BE49-F238E27FC236}">
                  <a16:creationId xmlns:a16="http://schemas.microsoft.com/office/drawing/2014/main" id="{0060E670-C003-4DB2-8C62-C36212B659F1}"/>
                </a:ext>
              </a:extLst>
            </p:cNvPr>
            <p:cNvGrpSpPr>
              <a:grpSpLocks/>
            </p:cNvGrpSpPr>
            <p:nvPr/>
          </p:nvGrpSpPr>
          <p:grpSpPr bwMode="auto">
            <a:xfrm>
              <a:off x="0" y="0"/>
              <a:ext cx="9144000" cy="6858000"/>
              <a:chOff x="0" y="0"/>
              <a:chExt cx="9144000" cy="6858000"/>
            </a:xfrm>
          </p:grpSpPr>
          <p:grpSp>
            <p:nvGrpSpPr>
              <p:cNvPr id="1058" name="Group 4">
                <a:extLst>
                  <a:ext uri="{FF2B5EF4-FFF2-40B4-BE49-F238E27FC236}">
                    <a16:creationId xmlns:a16="http://schemas.microsoft.com/office/drawing/2014/main" id="{CA650961-69B8-406D-86E7-428C28D48EE8}"/>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D2839FAD-02CA-469B-8D92-EE20A2C4EB70}"/>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4" name="Rectangle 2">
                  <a:extLst>
                    <a:ext uri="{FF2B5EF4-FFF2-40B4-BE49-F238E27FC236}">
                      <a16:creationId xmlns:a16="http://schemas.microsoft.com/office/drawing/2014/main" id="{707062C6-101C-4F17-83CF-312A8319524B}"/>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5" name="Rectangle 3">
                  <a:extLst>
                    <a:ext uri="{FF2B5EF4-FFF2-40B4-BE49-F238E27FC236}">
                      <a16:creationId xmlns:a16="http://schemas.microsoft.com/office/drawing/2014/main" id="{AA812B18-48F0-4306-A09B-9653E995019E}"/>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059" name="Group 5">
                <a:extLst>
                  <a:ext uri="{FF2B5EF4-FFF2-40B4-BE49-F238E27FC236}">
                    <a16:creationId xmlns:a16="http://schemas.microsoft.com/office/drawing/2014/main" id="{A39D0261-509E-4F83-AAD3-B697F284BA7C}"/>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9886377E-96DC-49E3-958C-57E33268EAAA}"/>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1" name="Rectangle 110">
                  <a:extLst>
                    <a:ext uri="{FF2B5EF4-FFF2-40B4-BE49-F238E27FC236}">
                      <a16:creationId xmlns:a16="http://schemas.microsoft.com/office/drawing/2014/main" id="{37432AC1-BC33-44B7-A362-316EFFA2D51E}"/>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2" name="Rectangle 111">
                  <a:extLst>
                    <a:ext uri="{FF2B5EF4-FFF2-40B4-BE49-F238E27FC236}">
                      <a16:creationId xmlns:a16="http://schemas.microsoft.com/office/drawing/2014/main" id="{2483D966-624C-495F-AA73-77F630E31FA9}"/>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060" name="Group 9">
                <a:extLst>
                  <a:ext uri="{FF2B5EF4-FFF2-40B4-BE49-F238E27FC236}">
                    <a16:creationId xmlns:a16="http://schemas.microsoft.com/office/drawing/2014/main" id="{3C6E9DDC-9AE3-48E2-8F83-3DFA8CF8BA19}"/>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C3525A76-4BE9-4916-841B-8CC354C0E0EF}"/>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8" name="Rectangle 107">
                  <a:extLst>
                    <a:ext uri="{FF2B5EF4-FFF2-40B4-BE49-F238E27FC236}">
                      <a16:creationId xmlns:a16="http://schemas.microsoft.com/office/drawing/2014/main" id="{5A4127F2-BD83-4751-BAD2-3877373B02F5}"/>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9" name="Rectangle 108">
                  <a:extLst>
                    <a:ext uri="{FF2B5EF4-FFF2-40B4-BE49-F238E27FC236}">
                      <a16:creationId xmlns:a16="http://schemas.microsoft.com/office/drawing/2014/main" id="{8B620311-83FA-435D-AC36-6AE9B5B79908}"/>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04" name="Rectangle 103">
                <a:extLst>
                  <a:ext uri="{FF2B5EF4-FFF2-40B4-BE49-F238E27FC236}">
                    <a16:creationId xmlns:a16="http://schemas.microsoft.com/office/drawing/2014/main" id="{B68D808A-99C7-4BBE-B8B7-35EDBE90B6E3}"/>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5" name="Rectangle 104">
                <a:extLst>
                  <a:ext uri="{FF2B5EF4-FFF2-40B4-BE49-F238E27FC236}">
                    <a16:creationId xmlns:a16="http://schemas.microsoft.com/office/drawing/2014/main" id="{1BA87D19-37FD-45A3-8C9D-F75D09B59B37}"/>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6" name="Rectangle 105">
                <a:extLst>
                  <a:ext uri="{FF2B5EF4-FFF2-40B4-BE49-F238E27FC236}">
                    <a16:creationId xmlns:a16="http://schemas.microsoft.com/office/drawing/2014/main" id="{2E76B0ED-47DA-412E-91AD-FA5A2BF4DC27}"/>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Freeform 43">
              <a:extLst>
                <a:ext uri="{FF2B5EF4-FFF2-40B4-BE49-F238E27FC236}">
                  <a16:creationId xmlns:a16="http://schemas.microsoft.com/office/drawing/2014/main" id="{6CC78F49-E4F5-4CF9-81EF-45BA589CE26D}"/>
                </a:ext>
              </a:extLst>
            </p:cNvPr>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5" name="Freeform 44">
              <a:extLst>
                <a:ext uri="{FF2B5EF4-FFF2-40B4-BE49-F238E27FC236}">
                  <a16:creationId xmlns:a16="http://schemas.microsoft.com/office/drawing/2014/main" id="{8D302093-3206-472B-9414-C47AA1988235}"/>
                </a:ext>
              </a:extLst>
            </p:cNvPr>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6" name="Freeform 45">
              <a:extLst>
                <a:ext uri="{FF2B5EF4-FFF2-40B4-BE49-F238E27FC236}">
                  <a16:creationId xmlns:a16="http://schemas.microsoft.com/office/drawing/2014/main" id="{7837F8CA-6C70-4B0F-959F-268AB6B57CA7}"/>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7" name="Freeform 46">
              <a:extLst>
                <a:ext uri="{FF2B5EF4-FFF2-40B4-BE49-F238E27FC236}">
                  <a16:creationId xmlns:a16="http://schemas.microsoft.com/office/drawing/2014/main" id="{76C35476-5847-4FE5-A38F-A98DC9AC2735}"/>
                </a:ext>
              </a:extLst>
            </p:cNvPr>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9" name="Freeform 48">
              <a:extLst>
                <a:ext uri="{FF2B5EF4-FFF2-40B4-BE49-F238E27FC236}">
                  <a16:creationId xmlns:a16="http://schemas.microsoft.com/office/drawing/2014/main" id="{BB53473E-17F9-4FA7-962F-71930F43A9FC}"/>
                </a:ext>
              </a:extLst>
            </p:cNvPr>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50" name="Hexagon 49">
              <a:extLst>
                <a:ext uri="{FF2B5EF4-FFF2-40B4-BE49-F238E27FC236}">
                  <a16:creationId xmlns:a16="http://schemas.microsoft.com/office/drawing/2014/main" id="{1D77183F-127B-4A09-AB23-6D9101130F6A}"/>
                </a:ext>
              </a:extLst>
            </p:cNvPr>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 name="Hexagon 50">
              <a:extLst>
                <a:ext uri="{FF2B5EF4-FFF2-40B4-BE49-F238E27FC236}">
                  <a16:creationId xmlns:a16="http://schemas.microsoft.com/office/drawing/2014/main" id="{48B7DCEB-5336-4F90-AD57-B750D66CE494}"/>
                </a:ext>
              </a:extLst>
            </p:cNvPr>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2" name="Hexagon 51">
              <a:extLst>
                <a:ext uri="{FF2B5EF4-FFF2-40B4-BE49-F238E27FC236}">
                  <a16:creationId xmlns:a16="http://schemas.microsoft.com/office/drawing/2014/main" id="{704BA10D-8D6E-4D85-8AE1-9354CAD42C33}"/>
                </a:ext>
              </a:extLst>
            </p:cNvPr>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3" name="Hexagon 52">
              <a:extLst>
                <a:ext uri="{FF2B5EF4-FFF2-40B4-BE49-F238E27FC236}">
                  <a16:creationId xmlns:a16="http://schemas.microsoft.com/office/drawing/2014/main" id="{346034B4-7932-4A11-BBC1-E6A1EB7BA253}"/>
                </a:ext>
              </a:extLst>
            </p:cNvPr>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4" name="Hexagon 53">
              <a:extLst>
                <a:ext uri="{FF2B5EF4-FFF2-40B4-BE49-F238E27FC236}">
                  <a16:creationId xmlns:a16="http://schemas.microsoft.com/office/drawing/2014/main" id="{EA61657E-D080-4460-8D0F-B6BBCAF7EA25}"/>
                </a:ext>
              </a:extLst>
            </p:cNvPr>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5" name="Freeform 54">
              <a:extLst>
                <a:ext uri="{FF2B5EF4-FFF2-40B4-BE49-F238E27FC236}">
                  <a16:creationId xmlns:a16="http://schemas.microsoft.com/office/drawing/2014/main" id="{D6956C96-C6AE-4B97-86FE-6F45C2C43D0C}"/>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6" name="Hexagon 55">
              <a:extLst>
                <a:ext uri="{FF2B5EF4-FFF2-40B4-BE49-F238E27FC236}">
                  <a16:creationId xmlns:a16="http://schemas.microsoft.com/office/drawing/2014/main" id="{DD9462AC-F6E2-4FD4-8935-5C8FD3F3ABA6}"/>
                </a:ext>
              </a:extLst>
            </p:cNvPr>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7" name="Hexagon 56">
              <a:extLst>
                <a:ext uri="{FF2B5EF4-FFF2-40B4-BE49-F238E27FC236}">
                  <a16:creationId xmlns:a16="http://schemas.microsoft.com/office/drawing/2014/main" id="{7B6D2F3C-664E-43FA-AA24-BB4796CCF4B9}"/>
                </a:ext>
              </a:extLst>
            </p:cNvPr>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8" name="Hexagon 57">
              <a:extLst>
                <a:ext uri="{FF2B5EF4-FFF2-40B4-BE49-F238E27FC236}">
                  <a16:creationId xmlns:a16="http://schemas.microsoft.com/office/drawing/2014/main" id="{E7D29F04-88FE-4F6B-9E69-F211C2816F47}"/>
                </a:ext>
              </a:extLst>
            </p:cNvPr>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9" name="Hexagon 58">
              <a:extLst>
                <a:ext uri="{FF2B5EF4-FFF2-40B4-BE49-F238E27FC236}">
                  <a16:creationId xmlns:a16="http://schemas.microsoft.com/office/drawing/2014/main" id="{CE6C6AB3-8D1F-4D3D-840E-D3564AC15EE8}"/>
                </a:ext>
              </a:extLst>
            </p:cNvPr>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0" name="Hexagon 59">
              <a:extLst>
                <a:ext uri="{FF2B5EF4-FFF2-40B4-BE49-F238E27FC236}">
                  <a16:creationId xmlns:a16="http://schemas.microsoft.com/office/drawing/2014/main" id="{3BE65E39-63FE-4921-AB30-A545E8840DE9}"/>
                </a:ext>
              </a:extLst>
            </p:cNvPr>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5" name="Hexagon 94">
              <a:extLst>
                <a:ext uri="{FF2B5EF4-FFF2-40B4-BE49-F238E27FC236}">
                  <a16:creationId xmlns:a16="http://schemas.microsoft.com/office/drawing/2014/main" id="{BFF85FB0-F03E-49B6-AADA-842CEAD14B39}"/>
                </a:ext>
              </a:extLst>
            </p:cNvPr>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6" name="Hexagon 95">
              <a:extLst>
                <a:ext uri="{FF2B5EF4-FFF2-40B4-BE49-F238E27FC236}">
                  <a16:creationId xmlns:a16="http://schemas.microsoft.com/office/drawing/2014/main" id="{22AAF4D6-26C3-4AAA-9829-0CC8E8D2CA7A}"/>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7" name="Hexagon 96">
              <a:extLst>
                <a:ext uri="{FF2B5EF4-FFF2-40B4-BE49-F238E27FC236}">
                  <a16:creationId xmlns:a16="http://schemas.microsoft.com/office/drawing/2014/main" id="{64D09471-60FC-451F-8D5D-610DAE1EB668}"/>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8" name="Hexagon 97">
              <a:extLst>
                <a:ext uri="{FF2B5EF4-FFF2-40B4-BE49-F238E27FC236}">
                  <a16:creationId xmlns:a16="http://schemas.microsoft.com/office/drawing/2014/main" id="{13EECFC6-292F-42D2-B0A6-DE4B4138A0BA}"/>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9" name="Freeform 98">
              <a:extLst>
                <a:ext uri="{FF2B5EF4-FFF2-40B4-BE49-F238E27FC236}">
                  <a16:creationId xmlns:a16="http://schemas.microsoft.com/office/drawing/2014/main" id="{110EEC1F-9504-4C3D-8C34-865A972F0BC7}"/>
                </a:ext>
              </a:extLst>
            </p:cNvPr>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0" name="Freeform 99">
              <a:extLst>
                <a:ext uri="{FF2B5EF4-FFF2-40B4-BE49-F238E27FC236}">
                  <a16:creationId xmlns:a16="http://schemas.microsoft.com/office/drawing/2014/main" id="{523135CF-C12A-477E-B6D5-FAC6F63ED3EF}"/>
                </a:ext>
              </a:extLst>
            </p:cNvPr>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66" name="Rectangle 65">
            <a:extLst>
              <a:ext uri="{FF2B5EF4-FFF2-40B4-BE49-F238E27FC236}">
                <a16:creationId xmlns:a16="http://schemas.microsoft.com/office/drawing/2014/main" id="{A538F597-D745-4252-AF6F-4AA466556DB0}"/>
              </a:ext>
            </a:extLst>
          </p:cNvPr>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0" name="Rectangle 69">
            <a:extLst>
              <a:ext uri="{FF2B5EF4-FFF2-40B4-BE49-F238E27FC236}">
                <a16:creationId xmlns:a16="http://schemas.microsoft.com/office/drawing/2014/main" id="{DE591C66-AEFD-4646-8D1C-048A73903FD0}"/>
              </a:ext>
            </a:extLst>
          </p:cNvPr>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 name="Rectangle 70">
            <a:extLst>
              <a:ext uri="{FF2B5EF4-FFF2-40B4-BE49-F238E27FC236}">
                <a16:creationId xmlns:a16="http://schemas.microsoft.com/office/drawing/2014/main" id="{FCB76BAD-5469-4A9F-B3F5-DAFB86D286C8}"/>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30" name="Title Placeholder 1">
            <a:extLst>
              <a:ext uri="{FF2B5EF4-FFF2-40B4-BE49-F238E27FC236}">
                <a16:creationId xmlns:a16="http://schemas.microsoft.com/office/drawing/2014/main" id="{A54CB1B4-7029-4F06-8A0F-949AE1662B2D}"/>
              </a:ext>
            </a:extLst>
          </p:cNvPr>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1" name="Text Placeholder 2">
            <a:extLst>
              <a:ext uri="{FF2B5EF4-FFF2-40B4-BE49-F238E27FC236}">
                <a16:creationId xmlns:a16="http://schemas.microsoft.com/office/drawing/2014/main" id="{ADC6EE3E-0FD0-48E3-9A7D-9101AD88EBDA}"/>
              </a:ext>
            </a:extLst>
          </p:cNvPr>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227A39F-CA4D-4001-9299-2D8400E5664C}"/>
              </a:ext>
            </a:extLst>
          </p:cNvPr>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eaLnBrk="1" hangingPunct="1">
              <a:defRPr sz="1200">
                <a:solidFill>
                  <a:srgbClr val="FEFEFE"/>
                </a:solidFill>
                <a:cs typeface="Arial" charset="0"/>
              </a:defRPr>
            </a:lvl1pPr>
          </a:lstStyle>
          <a:p>
            <a:pPr>
              <a:defRPr/>
            </a:pPr>
            <a:endParaRPr lang="en-US" dirty="0"/>
          </a:p>
        </p:txBody>
      </p:sp>
      <p:sp>
        <p:nvSpPr>
          <p:cNvPr id="5" name="Footer Placeholder 4">
            <a:extLst>
              <a:ext uri="{FF2B5EF4-FFF2-40B4-BE49-F238E27FC236}">
                <a16:creationId xmlns:a16="http://schemas.microsoft.com/office/drawing/2014/main" id="{A811416B-8A89-4787-9A7C-B68E0EFA3AE8}"/>
              </a:ext>
            </a:extLst>
          </p:cNvPr>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1" hangingPunct="1">
              <a:defRPr sz="1200">
                <a:solidFill>
                  <a:schemeClr val="accent1"/>
                </a:solidFill>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54A3D42A-DC81-4EC5-8749-ED47328E7F32}"/>
              </a:ext>
            </a:extLst>
          </p:cNvPr>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EFEFE"/>
                </a:solidFill>
              </a:defRPr>
            </a:lvl1pPr>
          </a:lstStyle>
          <a:p>
            <a:pPr>
              <a:defRPr/>
            </a:pPr>
            <a:fld id="{E2CD4426-D93E-4DA6-8B26-9F620B9E58F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640" r:id="rId1"/>
    <p:sldLayoutId id="2147486630" r:id="rId2"/>
    <p:sldLayoutId id="2147486631" r:id="rId3"/>
    <p:sldLayoutId id="2147486632" r:id="rId4"/>
    <p:sldLayoutId id="2147486641" r:id="rId5"/>
    <p:sldLayoutId id="2147486633" r:id="rId6"/>
    <p:sldLayoutId id="2147486634" r:id="rId7"/>
    <p:sldLayoutId id="2147486635" r:id="rId8"/>
    <p:sldLayoutId id="2147486636" r:id="rId9"/>
    <p:sldLayoutId id="2147486642" r:id="rId10"/>
    <p:sldLayoutId id="2147486643" r:id="rId11"/>
    <p:sldLayoutId id="2147486637" r:id="rId12"/>
    <p:sldLayoutId id="2147486638" r:id="rId13"/>
    <p:sldLayoutId id="2147486639" r:id="rId14"/>
    <p:sldLayoutId id="2147486645" r:id="rId15"/>
    <p:sldLayoutId id="2147486646" r:id="rId16"/>
  </p:sldLayoutIdLst>
  <p:hf hdr="0" ftr="0" dt="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Grid" hidden="1">
            <a:extLst>
              <a:ext uri="{FF2B5EF4-FFF2-40B4-BE49-F238E27FC236}">
                <a16:creationId xmlns:a16="http://schemas.microsoft.com/office/drawing/2014/main" id="{E53AFBBE-14C0-4A66-8C0E-7CA27FAF1A54}"/>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4C5F8773-2D3A-4BAB-8CAB-B8428F67130E}"/>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991630C8-2634-4950-A2E0-B5C373B25F2A}" type="slidenum">
              <a:rPr lang="en-US"/>
              <a:pPr>
                <a:defRPr/>
              </a:pPr>
              <a:t>‹#›</a:t>
            </a:fld>
            <a:endParaRPr lang="en-US" dirty="0"/>
          </a:p>
        </p:txBody>
      </p:sp>
      <p:sp>
        <p:nvSpPr>
          <p:cNvPr id="4" name="Bottom banner - primary blue">
            <a:extLst>
              <a:ext uri="{FF2B5EF4-FFF2-40B4-BE49-F238E27FC236}">
                <a16:creationId xmlns:a16="http://schemas.microsoft.com/office/drawing/2014/main" id="{99E3D2A4-B45A-4BF1-936D-821CBE735EFF}"/>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2053" name="Text Placeholder 2">
            <a:extLst>
              <a:ext uri="{FF2B5EF4-FFF2-40B4-BE49-F238E27FC236}">
                <a16:creationId xmlns:a16="http://schemas.microsoft.com/office/drawing/2014/main" id="{A0F447BC-B7A6-4807-977A-BCDF76186114}"/>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2054" name="Title Placeholder 1">
            <a:extLst>
              <a:ext uri="{FF2B5EF4-FFF2-40B4-BE49-F238E27FC236}">
                <a16:creationId xmlns:a16="http://schemas.microsoft.com/office/drawing/2014/main" id="{2C53D46C-050E-438F-878A-2E8E313F3EA2}"/>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47" r:id="rId1"/>
    <p:sldLayoutId id="2147486648" r:id="rId2"/>
    <p:sldLayoutId id="2147486649" r:id="rId3"/>
    <p:sldLayoutId id="2147486650" r:id="rId4"/>
    <p:sldLayoutId id="2147486651" r:id="rId5"/>
    <p:sldLayoutId id="2147486652" r:id="rId6"/>
    <p:sldLayoutId id="2147486653" r:id="rId7"/>
    <p:sldLayoutId id="2147486654" r:id="rId8"/>
    <p:sldLayoutId id="2147486655" r:id="rId9"/>
    <p:sldLayoutId id="2147486656" r:id="rId10"/>
    <p:sldLayoutId id="2147486657" r:id="rId11"/>
    <p:sldLayoutId id="2147486658" r:id="rId12"/>
    <p:sldLayoutId id="2147486659" r:id="rId13"/>
    <p:sldLayoutId id="2147486660" r:id="rId14"/>
    <p:sldLayoutId id="2147486661" r:id="rId15"/>
    <p:sldLayoutId id="2147486662" r:id="rId16"/>
    <p:sldLayoutId id="2147486663" r:id="rId17"/>
    <p:sldLayoutId id="2147486664" r:id="rId18"/>
    <p:sldLayoutId id="2147486665" r:id="rId19"/>
    <p:sldLayoutId id="2147486666" r:id="rId20"/>
    <p:sldLayoutId id="2147486667" r:id="rId21"/>
    <p:sldLayoutId id="2147486668" r:id="rId22"/>
    <p:sldLayoutId id="2147486669" r:id="rId23"/>
    <p:sldLayoutId id="2147486670" r:id="rId24"/>
    <p:sldLayoutId id="2147486671" r:id="rId25"/>
    <p:sldLayoutId id="2147486672"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Grid" hidden="1">
            <a:extLst>
              <a:ext uri="{FF2B5EF4-FFF2-40B4-BE49-F238E27FC236}">
                <a16:creationId xmlns:a16="http://schemas.microsoft.com/office/drawing/2014/main" id="{4A985248-51EC-4420-AA64-355DC6E8D269}"/>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7272C205-1509-427C-8DC6-B5B576A0A118}"/>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8C1EE50E-2EE7-4D8C-AD51-FC3009B005A1}" type="slidenum">
              <a:rPr lang="en-US"/>
              <a:pPr>
                <a:defRPr/>
              </a:pPr>
              <a:t>‹#›</a:t>
            </a:fld>
            <a:endParaRPr lang="en-US" dirty="0"/>
          </a:p>
        </p:txBody>
      </p:sp>
      <p:sp>
        <p:nvSpPr>
          <p:cNvPr id="4" name="Bottom banner - primary blue">
            <a:extLst>
              <a:ext uri="{FF2B5EF4-FFF2-40B4-BE49-F238E27FC236}">
                <a16:creationId xmlns:a16="http://schemas.microsoft.com/office/drawing/2014/main" id="{115D209E-D870-4374-A637-49461AD80529}"/>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3077" name="Text Placeholder 2">
            <a:extLst>
              <a:ext uri="{FF2B5EF4-FFF2-40B4-BE49-F238E27FC236}">
                <a16:creationId xmlns:a16="http://schemas.microsoft.com/office/drawing/2014/main" id="{FF611BF1-88AB-43A2-B4A7-8D4160489463}"/>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3078" name="Title Placeholder 1">
            <a:extLst>
              <a:ext uri="{FF2B5EF4-FFF2-40B4-BE49-F238E27FC236}">
                <a16:creationId xmlns:a16="http://schemas.microsoft.com/office/drawing/2014/main" id="{64095C83-3518-4E83-915A-CFA029691842}"/>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73" r:id="rId1"/>
    <p:sldLayoutId id="2147486674" r:id="rId2"/>
    <p:sldLayoutId id="2147486675" r:id="rId3"/>
    <p:sldLayoutId id="2147486676" r:id="rId4"/>
    <p:sldLayoutId id="2147486677" r:id="rId5"/>
    <p:sldLayoutId id="2147486678" r:id="rId6"/>
    <p:sldLayoutId id="2147486679" r:id="rId7"/>
    <p:sldLayoutId id="2147486680" r:id="rId8"/>
    <p:sldLayoutId id="2147486681" r:id="rId9"/>
    <p:sldLayoutId id="2147486682" r:id="rId10"/>
    <p:sldLayoutId id="2147486683" r:id="rId11"/>
    <p:sldLayoutId id="2147486684" r:id="rId12"/>
    <p:sldLayoutId id="2147486685" r:id="rId13"/>
    <p:sldLayoutId id="2147486686" r:id="rId14"/>
    <p:sldLayoutId id="2147486687" r:id="rId15"/>
    <p:sldLayoutId id="2147486688" r:id="rId16"/>
    <p:sldLayoutId id="2147486689" r:id="rId17"/>
    <p:sldLayoutId id="2147486690" r:id="rId18"/>
    <p:sldLayoutId id="2147486691" r:id="rId19"/>
    <p:sldLayoutId id="2147486692" r:id="rId20"/>
    <p:sldLayoutId id="2147486693" r:id="rId21"/>
    <p:sldLayoutId id="2147486694" r:id="rId22"/>
    <p:sldLayoutId id="2147486695" r:id="rId23"/>
    <p:sldLayoutId id="2147486696" r:id="rId24"/>
    <p:sldLayoutId id="2147486697" r:id="rId25"/>
    <p:sldLayoutId id="2147486698"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Grid" hidden="1">
            <a:extLst>
              <a:ext uri="{FF2B5EF4-FFF2-40B4-BE49-F238E27FC236}">
                <a16:creationId xmlns:a16="http://schemas.microsoft.com/office/drawing/2014/main" id="{B14FB04A-CD2F-41B0-99AF-F49CFAA5E746}"/>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2A62D4E2-D828-4506-AD69-9BF4B589E446}"/>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E57CC71B-A6B8-4304-85A2-55DF4539366C}" type="slidenum">
              <a:rPr lang="en-US"/>
              <a:pPr>
                <a:defRPr/>
              </a:pPr>
              <a:t>‹#›</a:t>
            </a:fld>
            <a:endParaRPr lang="en-US" dirty="0"/>
          </a:p>
        </p:txBody>
      </p:sp>
      <p:sp>
        <p:nvSpPr>
          <p:cNvPr id="4" name="Bottom banner - primary blue">
            <a:extLst>
              <a:ext uri="{FF2B5EF4-FFF2-40B4-BE49-F238E27FC236}">
                <a16:creationId xmlns:a16="http://schemas.microsoft.com/office/drawing/2014/main" id="{878549C3-C457-42E6-BE3D-E90EF7F94254}"/>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4101" name="Text Placeholder 2">
            <a:extLst>
              <a:ext uri="{FF2B5EF4-FFF2-40B4-BE49-F238E27FC236}">
                <a16:creationId xmlns:a16="http://schemas.microsoft.com/office/drawing/2014/main" id="{D2DFF048-416C-4A1B-B098-4C3534789B69}"/>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4102" name="Title Placeholder 1">
            <a:extLst>
              <a:ext uri="{FF2B5EF4-FFF2-40B4-BE49-F238E27FC236}">
                <a16:creationId xmlns:a16="http://schemas.microsoft.com/office/drawing/2014/main" id="{C5FD6119-A0EF-46D7-92E9-4C89059DBB47}"/>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99" r:id="rId1"/>
    <p:sldLayoutId id="2147486700" r:id="rId2"/>
    <p:sldLayoutId id="2147486701" r:id="rId3"/>
    <p:sldLayoutId id="2147486702" r:id="rId4"/>
    <p:sldLayoutId id="2147486703" r:id="rId5"/>
    <p:sldLayoutId id="2147486704" r:id="rId6"/>
    <p:sldLayoutId id="2147486705" r:id="rId7"/>
    <p:sldLayoutId id="2147486706" r:id="rId8"/>
    <p:sldLayoutId id="2147486707" r:id="rId9"/>
    <p:sldLayoutId id="2147486708" r:id="rId10"/>
    <p:sldLayoutId id="2147486709" r:id="rId11"/>
    <p:sldLayoutId id="2147486710" r:id="rId12"/>
    <p:sldLayoutId id="2147486711" r:id="rId13"/>
    <p:sldLayoutId id="2147486712" r:id="rId14"/>
    <p:sldLayoutId id="2147486713" r:id="rId15"/>
    <p:sldLayoutId id="2147486714" r:id="rId16"/>
    <p:sldLayoutId id="2147486715" r:id="rId17"/>
    <p:sldLayoutId id="2147486716" r:id="rId18"/>
    <p:sldLayoutId id="2147486717" r:id="rId19"/>
    <p:sldLayoutId id="2147486718" r:id="rId20"/>
    <p:sldLayoutId id="2147486719" r:id="rId21"/>
    <p:sldLayoutId id="2147486720" r:id="rId22"/>
    <p:sldLayoutId id="2147486721" r:id="rId23"/>
    <p:sldLayoutId id="2147486722" r:id="rId24"/>
    <p:sldLayoutId id="2147486723" r:id="rId25"/>
    <p:sldLayoutId id="2147486724"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miracleshappen13.blogspot.com/2013/05/saving-many-lives-by-treating-one.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5.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8.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58.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66.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64.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hyperlink" Target="http://www.myprime.com/" TargetMode="External"/><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bing.com/images/search?q=clipart+for+dollar+signs&amp;id=7FFF9A9E3553A2970C61FE485C98BAA013942347&amp;FORM=IQFRBA"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audio" Target="../media/audio1.wav"/><Relationship Id="rId7" Type="http://schemas.openxmlformats.org/officeDocument/2006/relationships/diagramColors" Target="../diagrams/colors5.xm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6.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Placeholder 5">
            <a:extLst>
              <a:ext uri="{FF2B5EF4-FFF2-40B4-BE49-F238E27FC236}">
                <a16:creationId xmlns:a16="http://schemas.microsoft.com/office/drawing/2014/main" id="{4024DBFA-3F5C-4B24-9B6C-363E085709F7}"/>
              </a:ext>
            </a:extLst>
          </p:cNvPr>
          <p:cNvSpPr>
            <a:spLocks noGrp="1"/>
          </p:cNvSpPr>
          <p:nvPr>
            <p:ph type="subTitle" idx="1"/>
          </p:nvPr>
        </p:nvSpPr>
        <p:spPr>
          <a:xfrm>
            <a:off x="4649788" y="1828800"/>
            <a:ext cx="3395796" cy="2438401"/>
          </a:xfrm>
        </p:spPr>
        <p:txBody>
          <a:bodyPr>
            <a:normAutofit/>
          </a:bodyPr>
          <a:lstStyle/>
          <a:p>
            <a:pPr algn="ctr" eaLnBrk="1" hangingPunct="1"/>
            <a:endParaRPr lang="en-US" altLang="en-US" sz="2000" b="1" dirty="0">
              <a:solidFill>
                <a:schemeClr val="tx1"/>
              </a:solidFill>
            </a:endParaRPr>
          </a:p>
          <a:p>
            <a:pPr algn="ctr" eaLnBrk="1" hangingPunct="1"/>
            <a:endParaRPr lang="en-US" altLang="en-US" sz="3600" b="1" dirty="0">
              <a:solidFill>
                <a:schemeClr val="tx1"/>
              </a:solidFill>
            </a:endParaRPr>
          </a:p>
          <a:p>
            <a:pPr algn="ctr" eaLnBrk="1" hangingPunct="1"/>
            <a:r>
              <a:rPr lang="en-US" altLang="en-US" sz="4800" b="1" dirty="0">
                <a:solidFill>
                  <a:srgbClr val="0F0FF7"/>
                </a:solidFill>
              </a:rPr>
              <a:t>JBI, LTD</a:t>
            </a:r>
          </a:p>
          <a:p>
            <a:pPr algn="ctr" eaLnBrk="1" hangingPunct="1"/>
            <a:r>
              <a:rPr lang="en-US" altLang="en-US" b="1" dirty="0">
                <a:solidFill>
                  <a:srgbClr val="0F0FF7"/>
                </a:solidFill>
              </a:rPr>
              <a:t>Effective September 1, 2024</a:t>
            </a:r>
          </a:p>
        </p:txBody>
      </p:sp>
      <p:sp>
        <p:nvSpPr>
          <p:cNvPr id="203780" name="Slide Number Placeholder 3">
            <a:extLst>
              <a:ext uri="{FF2B5EF4-FFF2-40B4-BE49-F238E27FC236}">
                <a16:creationId xmlns:a16="http://schemas.microsoft.com/office/drawing/2014/main" id="{064D8627-0856-4742-9DF6-94F6A658E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accent1"/>
                </a:solidFill>
                <a:latin typeface="Arial Black" panose="020B0A04020102020204" pitchFamily="34" charset="0"/>
              </a:rPr>
              <a:t> </a:t>
            </a:r>
          </a:p>
        </p:txBody>
      </p:sp>
      <p:sp>
        <p:nvSpPr>
          <p:cNvPr id="203781" name="Rectangle 2">
            <a:extLst>
              <a:ext uri="{FF2B5EF4-FFF2-40B4-BE49-F238E27FC236}">
                <a16:creationId xmlns:a16="http://schemas.microsoft.com/office/drawing/2014/main" id="{0C03E562-980F-4C1A-8D6A-BC8A091F9A45}"/>
              </a:ext>
            </a:extLst>
          </p:cNvPr>
          <p:cNvSpPr>
            <a:spLocks noChangeArrowheads="1"/>
          </p:cNvSpPr>
          <p:nvPr/>
        </p:nvSpPr>
        <p:spPr bwMode="auto">
          <a:xfrm>
            <a:off x="457200" y="1647616"/>
            <a:ext cx="354819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buClrTx/>
              <a:buSzTx/>
              <a:buFontTx/>
              <a:buNone/>
            </a:pPr>
            <a:r>
              <a:rPr lang="en-US" altLang="en-US" sz="4400" b="1" dirty="0">
                <a:solidFill>
                  <a:schemeClr val="tx1"/>
                </a:solidFill>
              </a:rPr>
              <a:t>Summary of EMPLOYEE Health Benefits</a:t>
            </a:r>
          </a:p>
        </p:txBody>
      </p:sp>
    </p:spTree>
    <p:extLst>
      <p:ext uri="{BB962C8B-B14F-4D97-AF65-F5344CB8AC3E}">
        <p14:creationId xmlns:p14="http://schemas.microsoft.com/office/powerpoint/2010/main" val="96265527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3EED94-3135-4564-8A79-BDD4F2373A75}"/>
              </a:ext>
            </a:extLst>
          </p:cNvPr>
          <p:cNvSpPr>
            <a:spLocks noGrp="1"/>
          </p:cNvSpPr>
          <p:nvPr>
            <p:ph type="sldNum" sz="quarter" idx="15"/>
          </p:nvPr>
        </p:nvSpPr>
        <p:spPr/>
        <p:txBody>
          <a:bodyPr/>
          <a:lstStyle/>
          <a:p>
            <a:pPr>
              <a:defRPr/>
            </a:pPr>
            <a:r>
              <a:rPr lang="en-US" dirty="0">
                <a:solidFill>
                  <a:srgbClr val="FFFFFF">
                    <a:lumMod val="75000"/>
                  </a:srgbClr>
                </a:solidFill>
                <a:latin typeface="Arial" charset="0"/>
                <a:cs typeface="+mn-cs"/>
              </a:rPr>
              <a:t> </a:t>
            </a:r>
          </a:p>
        </p:txBody>
      </p:sp>
      <p:sp>
        <p:nvSpPr>
          <p:cNvPr id="222211" name="Text Placeholder 2" hidden="1">
            <a:extLst>
              <a:ext uri="{FF2B5EF4-FFF2-40B4-BE49-F238E27FC236}">
                <a16:creationId xmlns:a16="http://schemas.microsoft.com/office/drawing/2014/main" id="{F82761E9-B871-43FF-BBE0-F5627FF74BD7}"/>
              </a:ext>
            </a:extLst>
          </p:cNvPr>
          <p:cNvSpPr>
            <a:spLocks noGrp="1" noChangeArrowheads="1"/>
          </p:cNvSpPr>
          <p:nvPr>
            <p:ph type="body" sz="quarter" idx="14"/>
          </p:nvPr>
        </p:nvSpPr>
        <p:spPr>
          <a:xfrm>
            <a:off x="457200" y="6553200"/>
            <a:ext cx="4597400" cy="304800"/>
          </a:xfrm>
        </p:spPr>
        <p:txBody>
          <a:bodyPr/>
          <a:lstStyle/>
          <a:p>
            <a:pPr>
              <a:spcBef>
                <a:spcPct val="0"/>
              </a:spcBef>
              <a:defRPr/>
            </a:pPr>
            <a:endParaRPr altLang="en-US" dirty="0"/>
          </a:p>
        </p:txBody>
      </p:sp>
      <p:sp>
        <p:nvSpPr>
          <p:cNvPr id="106500" name="Text Placeholder 3" hidden="1">
            <a:extLst>
              <a:ext uri="{FF2B5EF4-FFF2-40B4-BE49-F238E27FC236}">
                <a16:creationId xmlns:a16="http://schemas.microsoft.com/office/drawing/2014/main" id="{21C06FD7-017C-49C6-B596-54A6A6C08EBC}"/>
              </a:ext>
            </a:extLst>
          </p:cNvPr>
          <p:cNvSpPr>
            <a:spLocks noGrp="1"/>
          </p:cNvSpPr>
          <p:nvPr>
            <p:ph type="body" sz="quarter" idx="13"/>
          </p:nvPr>
        </p:nvSpPr>
        <p:spPr/>
        <p:txBody>
          <a:bodyPr/>
          <a:lstStyle/>
          <a:p>
            <a:pPr>
              <a:spcBef>
                <a:spcPct val="0"/>
              </a:spcBef>
            </a:pPr>
            <a:endParaRPr lang="en-US" altLang="en-US" dirty="0"/>
          </a:p>
        </p:txBody>
      </p:sp>
      <p:sp>
        <p:nvSpPr>
          <p:cNvPr id="106501" name="Title 4">
            <a:extLst>
              <a:ext uri="{FF2B5EF4-FFF2-40B4-BE49-F238E27FC236}">
                <a16:creationId xmlns:a16="http://schemas.microsoft.com/office/drawing/2014/main" id="{CBA3E55D-C6B2-48D6-B875-3C21A417A505}"/>
              </a:ext>
            </a:extLst>
          </p:cNvPr>
          <p:cNvSpPr>
            <a:spLocks noGrp="1"/>
          </p:cNvSpPr>
          <p:nvPr>
            <p:ph type="title"/>
          </p:nvPr>
        </p:nvSpPr>
        <p:spPr>
          <a:xfrm>
            <a:off x="1803400" y="396875"/>
            <a:ext cx="7024688" cy="757238"/>
          </a:xfrm>
        </p:spPr>
        <p:txBody>
          <a:bodyPr/>
          <a:lstStyle/>
          <a:p>
            <a:r>
              <a:rPr lang="en-US" altLang="en-US" sz="2400" dirty="0">
                <a:latin typeface="Aharoni" panose="02010803020104030203" pitchFamily="2" charset="-79"/>
                <a:cs typeface="Aharoni" panose="02010803020104030203" pitchFamily="2" charset="-79"/>
              </a:rPr>
              <a:t>More Doctors … More Hospitals </a:t>
            </a:r>
          </a:p>
        </p:txBody>
      </p:sp>
      <p:pic>
        <p:nvPicPr>
          <p:cNvPr id="106502" name="Picture 5">
            <a:extLst>
              <a:ext uri="{FF2B5EF4-FFF2-40B4-BE49-F238E27FC236}">
                <a16:creationId xmlns:a16="http://schemas.microsoft.com/office/drawing/2014/main" id="{99742733-AAD7-4687-8DF1-E87831B16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32088"/>
            <a:ext cx="7318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6">
            <a:extLst>
              <a:ext uri="{FF2B5EF4-FFF2-40B4-BE49-F238E27FC236}">
                <a16:creationId xmlns:a16="http://schemas.microsoft.com/office/drawing/2014/main" id="{F5AD1208-984E-4CD4-991C-AD19B35516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14144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a:extLst>
              <a:ext uri="{FF2B5EF4-FFF2-40B4-BE49-F238E27FC236}">
                <a16:creationId xmlns:a16="http://schemas.microsoft.com/office/drawing/2014/main" id="{7FB6C1FE-E7F6-4021-922A-DD4EF98CD7EF}"/>
              </a:ext>
            </a:extLst>
          </p:cNvPr>
          <p:cNvSpPr>
            <a:spLocks noChangeArrowheads="1"/>
          </p:cNvSpPr>
          <p:nvPr/>
        </p:nvSpPr>
        <p:spPr bwMode="auto">
          <a:xfrm>
            <a:off x="2989263" y="1641475"/>
            <a:ext cx="1709737" cy="1773238"/>
          </a:xfrm>
          <a:prstGeom prst="roundRect">
            <a:avLst>
              <a:gd name="adj" fmla="val 0"/>
            </a:avLst>
          </a:prstGeom>
          <a:noFill/>
          <a:ln w="28575">
            <a:noFill/>
            <a:round/>
            <a:headEnd/>
            <a:tailEnd/>
          </a:ln>
          <a:effectLst/>
        </p:spPr>
        <p:txBody>
          <a:bodyPr tIns="91440" bIns="91440"/>
          <a:lstStyle/>
          <a:p>
            <a:pPr eaLnBrk="1" hangingPunct="1">
              <a:lnSpc>
                <a:spcPct val="80000"/>
              </a:lnSpc>
              <a:spcBef>
                <a:spcPts val="800"/>
              </a:spcBef>
              <a:spcAft>
                <a:spcPct val="45000"/>
              </a:spcAft>
              <a:buClr>
                <a:srgbClr val="FFFFFF"/>
              </a:buClr>
              <a:defRPr/>
            </a:pPr>
            <a:r>
              <a:rPr lang="en-US" sz="3400" b="1" dirty="0">
                <a:solidFill>
                  <a:srgbClr val="0FB5E9"/>
                </a:solidFill>
                <a:cs typeface="+mn-cs"/>
              </a:rPr>
              <a:t>95%</a:t>
            </a:r>
            <a:br>
              <a:rPr lang="en-US" sz="2000" b="1" dirty="0">
                <a:solidFill>
                  <a:srgbClr val="0FB5E9"/>
                </a:solidFill>
                <a:latin typeface="Arial" pitchFamily="34" charset="0"/>
                <a:cs typeface="+mn-cs"/>
              </a:rPr>
            </a:br>
            <a:r>
              <a:rPr lang="en-US" sz="2000" dirty="0">
                <a:solidFill>
                  <a:srgbClr val="000000"/>
                </a:solidFill>
                <a:latin typeface="Arial" pitchFamily="34" charset="0"/>
                <a:cs typeface="+mn-cs"/>
              </a:rPr>
              <a:t>of doctors</a:t>
            </a:r>
          </a:p>
          <a:p>
            <a:pPr eaLnBrk="1" hangingPunct="1">
              <a:lnSpc>
                <a:spcPct val="80000"/>
              </a:lnSpc>
              <a:spcBef>
                <a:spcPts val="1600"/>
              </a:spcBef>
              <a:spcAft>
                <a:spcPct val="45000"/>
              </a:spcAft>
              <a:buClr>
                <a:srgbClr val="FFFFFF"/>
              </a:buClr>
              <a:defRPr/>
            </a:pPr>
            <a:r>
              <a:rPr lang="en-US" sz="3400" b="1" dirty="0">
                <a:solidFill>
                  <a:srgbClr val="0080C7"/>
                </a:solidFill>
                <a:cs typeface="+mn-cs"/>
              </a:rPr>
              <a:t>96%</a:t>
            </a:r>
            <a:br>
              <a:rPr lang="en-US" sz="2000" b="1" dirty="0">
                <a:solidFill>
                  <a:srgbClr val="0080C7"/>
                </a:solidFill>
                <a:latin typeface="Arial" pitchFamily="34" charset="0"/>
                <a:cs typeface="+mn-cs"/>
              </a:rPr>
            </a:br>
            <a:r>
              <a:rPr lang="en-US" sz="2000" dirty="0">
                <a:solidFill>
                  <a:srgbClr val="1E1E1E"/>
                </a:solidFill>
                <a:latin typeface="Arial" pitchFamily="34" charset="0"/>
                <a:cs typeface="+mn-cs"/>
              </a:rPr>
              <a:t>of hospitals</a:t>
            </a:r>
          </a:p>
        </p:txBody>
      </p:sp>
      <p:sp>
        <p:nvSpPr>
          <p:cNvPr id="9" name="AutoShape 6">
            <a:extLst>
              <a:ext uri="{FF2B5EF4-FFF2-40B4-BE49-F238E27FC236}">
                <a16:creationId xmlns:a16="http://schemas.microsoft.com/office/drawing/2014/main" id="{4B5DEBBA-2339-4AD8-B308-83562D78AA9E}"/>
              </a:ext>
            </a:extLst>
          </p:cNvPr>
          <p:cNvSpPr>
            <a:spLocks noChangeArrowheads="1"/>
          </p:cNvSpPr>
          <p:nvPr/>
        </p:nvSpPr>
        <p:spPr bwMode="auto">
          <a:xfrm>
            <a:off x="5518150" y="1635125"/>
            <a:ext cx="3001963" cy="1806575"/>
          </a:xfrm>
          <a:prstGeom prst="roundRect">
            <a:avLst>
              <a:gd name="adj" fmla="val 0"/>
            </a:avLst>
          </a:prstGeom>
          <a:noFill/>
          <a:ln w="28575">
            <a:noFill/>
            <a:round/>
            <a:headEnd/>
            <a:tailEnd/>
          </a:ln>
          <a:effectLst/>
        </p:spPr>
        <p:txBody>
          <a:bodyPr tIns="91440" bIns="91440"/>
          <a:lstStyle/>
          <a:p>
            <a:pPr eaLnBrk="1" hangingPunct="1">
              <a:lnSpc>
                <a:spcPct val="80000"/>
              </a:lnSpc>
              <a:spcBef>
                <a:spcPct val="30000"/>
              </a:spcBef>
              <a:spcAft>
                <a:spcPct val="45000"/>
              </a:spcAft>
              <a:buClr>
                <a:srgbClr val="FFFFFF"/>
              </a:buClr>
              <a:defRPr/>
            </a:pPr>
            <a:r>
              <a:rPr lang="en-US" sz="2400" b="1" dirty="0">
                <a:solidFill>
                  <a:srgbClr val="1FBFC9">
                    <a:lumMod val="75000"/>
                  </a:srgbClr>
                </a:solidFill>
                <a:cs typeface="+mn-cs"/>
              </a:rPr>
              <a:t>1.4+ million</a:t>
            </a:r>
            <a:br>
              <a:rPr lang="en-US" sz="2400" b="1" dirty="0">
                <a:solidFill>
                  <a:srgbClr val="044880"/>
                </a:solidFill>
                <a:cs typeface="+mn-cs"/>
              </a:rPr>
            </a:br>
            <a:r>
              <a:rPr lang="en-US" sz="2000" dirty="0">
                <a:solidFill>
                  <a:srgbClr val="000000"/>
                </a:solidFill>
                <a:latin typeface="Arial" pitchFamily="34" charset="0"/>
                <a:cs typeface="+mn-cs"/>
              </a:rPr>
              <a:t>Providers</a:t>
            </a:r>
            <a:endParaRPr lang="en-US" sz="2000" dirty="0">
              <a:solidFill>
                <a:srgbClr val="1E1E1E"/>
              </a:solidFill>
              <a:latin typeface="Arial" pitchFamily="34" charset="0"/>
              <a:cs typeface="+mn-cs"/>
            </a:endParaRPr>
          </a:p>
          <a:p>
            <a:pPr eaLnBrk="1" hangingPunct="1">
              <a:lnSpc>
                <a:spcPct val="80000"/>
              </a:lnSpc>
              <a:spcBef>
                <a:spcPts val="3600"/>
              </a:spcBef>
              <a:spcAft>
                <a:spcPct val="45000"/>
              </a:spcAft>
              <a:buClr>
                <a:srgbClr val="FFFFFF"/>
              </a:buClr>
              <a:defRPr/>
            </a:pPr>
            <a:r>
              <a:rPr lang="en-US" sz="2400" b="1" dirty="0">
                <a:solidFill>
                  <a:srgbClr val="1FBFC9">
                    <a:lumMod val="75000"/>
                  </a:srgbClr>
                </a:solidFill>
                <a:cs typeface="+mn-cs"/>
              </a:rPr>
              <a:t>More than 8,900</a:t>
            </a:r>
            <a:br>
              <a:rPr lang="en-US" sz="2400" b="1" dirty="0">
                <a:solidFill>
                  <a:srgbClr val="1FBFC9"/>
                </a:solidFill>
                <a:latin typeface="Arial" pitchFamily="34" charset="0"/>
                <a:cs typeface="+mn-cs"/>
              </a:rPr>
            </a:br>
            <a:r>
              <a:rPr lang="en-US" sz="2000" dirty="0">
                <a:solidFill>
                  <a:srgbClr val="1E1E1E"/>
                </a:solidFill>
                <a:latin typeface="Arial" pitchFamily="34" charset="0"/>
                <a:cs typeface="+mn-cs"/>
              </a:rPr>
              <a:t>Hospitals</a:t>
            </a:r>
          </a:p>
        </p:txBody>
      </p:sp>
      <p:pic>
        <p:nvPicPr>
          <p:cNvPr id="106506" name="Picture 9">
            <a:extLst>
              <a:ext uri="{FF2B5EF4-FFF2-40B4-BE49-F238E27FC236}">
                <a16:creationId xmlns:a16="http://schemas.microsoft.com/office/drawing/2014/main" id="{81D992FE-CBB2-4FF2-A789-DBDA4B68D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1654175"/>
            <a:ext cx="56673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6">
            <a:extLst>
              <a:ext uri="{FF2B5EF4-FFF2-40B4-BE49-F238E27FC236}">
                <a16:creationId xmlns:a16="http://schemas.microsoft.com/office/drawing/2014/main" id="{92DCB6A7-3E11-445D-8978-3E11D0863A47}"/>
              </a:ext>
            </a:extLst>
          </p:cNvPr>
          <p:cNvSpPr>
            <a:spLocks noChangeArrowheads="1"/>
          </p:cNvSpPr>
          <p:nvPr/>
        </p:nvSpPr>
        <p:spPr bwMode="auto">
          <a:xfrm>
            <a:off x="876300" y="4972050"/>
            <a:ext cx="2819400" cy="920750"/>
          </a:xfrm>
          <a:prstGeom prst="roundRect">
            <a:avLst>
              <a:gd name="adj" fmla="val 0"/>
            </a:avLst>
          </a:prstGeom>
          <a:noFill/>
          <a:ln w="28575">
            <a:noFill/>
            <a:round/>
            <a:headEnd/>
            <a:tailEnd/>
          </a:ln>
          <a:effectLst/>
        </p:spPr>
        <p:txBody>
          <a:bodyPr tIns="91440" bIns="91440"/>
          <a:lstStyle/>
          <a:p>
            <a:pPr eaLnBrk="1" hangingPunct="1">
              <a:lnSpc>
                <a:spcPct val="90000"/>
              </a:lnSpc>
              <a:spcBef>
                <a:spcPct val="30000"/>
              </a:spcBef>
              <a:spcAft>
                <a:spcPct val="45000"/>
              </a:spcAft>
              <a:buClr>
                <a:srgbClr val="FFFFFF"/>
              </a:buClr>
              <a:defRPr/>
            </a:pPr>
            <a:r>
              <a:rPr lang="en-US" sz="2000" b="1" dirty="0">
                <a:solidFill>
                  <a:srgbClr val="0070C0"/>
                </a:solidFill>
                <a:latin typeface="Arial" panose="020B0604020202020204" pitchFamily="34" charset="0"/>
              </a:rPr>
              <a:t>Nationwide Coverage</a:t>
            </a:r>
            <a:br>
              <a:rPr lang="en-US" sz="2600" b="1" dirty="0">
                <a:solidFill>
                  <a:srgbClr val="A2DF56"/>
                </a:solidFill>
                <a:latin typeface="Arial" panose="020B0604020202020204" pitchFamily="34" charset="0"/>
              </a:rPr>
            </a:br>
            <a:r>
              <a:rPr lang="en-US" sz="2000" dirty="0">
                <a:solidFill>
                  <a:srgbClr val="000000"/>
                </a:solidFill>
                <a:latin typeface="Arial" pitchFamily="34" charset="0"/>
                <a:cs typeface="+mn-cs"/>
              </a:rPr>
              <a:t>when traveling or living outside of home state</a:t>
            </a:r>
            <a:endParaRPr lang="en-US" sz="2000" dirty="0">
              <a:solidFill>
                <a:srgbClr val="1E1E1E"/>
              </a:solidFill>
              <a:latin typeface="Arial" pitchFamily="34" charset="0"/>
              <a:cs typeface="+mn-cs"/>
            </a:endParaRPr>
          </a:p>
        </p:txBody>
      </p:sp>
      <p:sp>
        <p:nvSpPr>
          <p:cNvPr id="12" name="AutoShape 6">
            <a:extLst>
              <a:ext uri="{FF2B5EF4-FFF2-40B4-BE49-F238E27FC236}">
                <a16:creationId xmlns:a16="http://schemas.microsoft.com/office/drawing/2014/main" id="{09EBB7D4-5696-4ADC-BDAC-05FCAFF1DD00}"/>
              </a:ext>
            </a:extLst>
          </p:cNvPr>
          <p:cNvSpPr>
            <a:spLocks noChangeArrowheads="1"/>
          </p:cNvSpPr>
          <p:nvPr/>
        </p:nvSpPr>
        <p:spPr bwMode="auto">
          <a:xfrm>
            <a:off x="4044950" y="4838700"/>
            <a:ext cx="4429125" cy="1000125"/>
          </a:xfrm>
          <a:prstGeom prst="roundRect">
            <a:avLst>
              <a:gd name="adj" fmla="val 0"/>
            </a:avLst>
          </a:prstGeom>
          <a:noFill/>
          <a:ln w="28575">
            <a:noFill/>
            <a:round/>
            <a:headEnd/>
            <a:tailEnd/>
          </a:ln>
          <a:effectLst/>
        </p:spPr>
        <p:txBody>
          <a:bodyPr tIns="91440" bIns="91440"/>
          <a:lstStyle/>
          <a:p>
            <a:pPr algn="ctr" eaLnBrk="1" hangingPunct="1">
              <a:lnSpc>
                <a:spcPct val="90000"/>
              </a:lnSpc>
              <a:spcBef>
                <a:spcPct val="30000"/>
              </a:spcBef>
              <a:spcAft>
                <a:spcPct val="45000"/>
              </a:spcAft>
              <a:buClr>
                <a:srgbClr val="FFFFFF"/>
              </a:buClr>
              <a:defRPr/>
            </a:pPr>
            <a:r>
              <a:rPr lang="en-US" sz="2000" b="1" spc="-40" dirty="0">
                <a:solidFill>
                  <a:srgbClr val="0070C0"/>
                </a:solidFill>
                <a:latin typeface="Arial" panose="020B0604020202020204" pitchFamily="34" charset="0"/>
              </a:rPr>
              <a:t>Blue Cross Blue Shield Global</a:t>
            </a:r>
            <a:r>
              <a:rPr lang="en-US" sz="1000" spc="-40" baseline="100000" dirty="0">
                <a:solidFill>
                  <a:srgbClr val="0070C0"/>
                </a:solidFill>
                <a:latin typeface="Arial" panose="020B0604020202020204" pitchFamily="34" charset="0"/>
              </a:rPr>
              <a:t>®</a:t>
            </a:r>
            <a:r>
              <a:rPr lang="en-US" sz="2000" b="1" spc="-40" dirty="0">
                <a:solidFill>
                  <a:srgbClr val="0070C0"/>
                </a:solidFill>
                <a:latin typeface="Arial" panose="020B0604020202020204" pitchFamily="34" charset="0"/>
              </a:rPr>
              <a:t> Core</a:t>
            </a:r>
            <a:br>
              <a:rPr lang="en-US" sz="2000" b="1" dirty="0">
                <a:solidFill>
                  <a:srgbClr val="0070C0"/>
                </a:solidFill>
                <a:latin typeface="Arial" panose="020B0604020202020204" pitchFamily="34" charset="0"/>
              </a:rPr>
            </a:br>
            <a:r>
              <a:rPr lang="en-US" sz="2000" dirty="0">
                <a:solidFill>
                  <a:srgbClr val="000000"/>
                </a:solidFill>
                <a:latin typeface="Arial" pitchFamily="34" charset="0"/>
                <a:cs typeface="+mn-cs"/>
              </a:rPr>
              <a:t>coverage when traveling in </a:t>
            </a:r>
            <a:br>
              <a:rPr lang="en-US" sz="2000" dirty="0">
                <a:solidFill>
                  <a:srgbClr val="000000"/>
                </a:solidFill>
                <a:latin typeface="Arial" pitchFamily="34" charset="0"/>
                <a:cs typeface="+mn-cs"/>
              </a:rPr>
            </a:br>
            <a:r>
              <a:rPr lang="en-US" sz="2000" dirty="0">
                <a:solidFill>
                  <a:srgbClr val="000000"/>
                </a:solidFill>
                <a:latin typeface="Arial" pitchFamily="34" charset="0"/>
                <a:cs typeface="+mn-cs"/>
              </a:rPr>
              <a:t>200+ countries and territories</a:t>
            </a:r>
            <a:endParaRPr lang="en-US" sz="2000" dirty="0">
              <a:solidFill>
                <a:srgbClr val="1E1E1E"/>
              </a:solidFill>
              <a:latin typeface="Arial" pitchFamily="34" charset="0"/>
              <a:cs typeface="+mn-cs"/>
            </a:endParaRPr>
          </a:p>
        </p:txBody>
      </p:sp>
      <p:pic>
        <p:nvPicPr>
          <p:cNvPr id="106509" name="Picture 13">
            <a:extLst>
              <a:ext uri="{FF2B5EF4-FFF2-40B4-BE49-F238E27FC236}">
                <a16:creationId xmlns:a16="http://schemas.microsoft.com/office/drawing/2014/main" id="{3E70D3B3-318D-43B2-813E-A5EF4749DC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975" y="4133850"/>
            <a:ext cx="11842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0" name="Picture 14">
            <a:extLst>
              <a:ext uri="{FF2B5EF4-FFF2-40B4-BE49-F238E27FC236}">
                <a16:creationId xmlns:a16="http://schemas.microsoft.com/office/drawing/2014/main" id="{D9B34116-16BF-4989-B354-7B54A5711A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9775" y="4038600"/>
            <a:ext cx="561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1D7C647-069D-4BFF-9041-54813AC560F5}"/>
              </a:ext>
            </a:extLst>
          </p:cNvPr>
          <p:cNvSpPr txBox="1"/>
          <p:nvPr/>
        </p:nvSpPr>
        <p:spPr>
          <a:xfrm>
            <a:off x="973138" y="2270125"/>
            <a:ext cx="1527175" cy="461963"/>
          </a:xfrm>
          <a:prstGeom prst="rect">
            <a:avLst/>
          </a:prstGeom>
          <a:noFill/>
        </p:spPr>
        <p:txBody>
          <a:bodyPr>
            <a:spAutoFit/>
          </a:bodyPr>
          <a:lstStyle/>
          <a:p>
            <a:pPr algn="ctr" eaLnBrk="1" hangingPunct="1">
              <a:defRPr/>
            </a:pPr>
            <a:r>
              <a:rPr lang="en-US" sz="2400" b="1" dirty="0">
                <a:solidFill>
                  <a:srgbClr val="005587"/>
                </a:solidFill>
                <a:cs typeface="+mn-cs"/>
              </a:rPr>
              <a:t>BCBS</a:t>
            </a:r>
            <a:endParaRPr lang="en-US" sz="2400" b="1" dirty="0">
              <a:solidFill>
                <a:srgbClr val="005587"/>
              </a:solidFill>
              <a:latin typeface="Arial"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1">
            <a:extLst>
              <a:ext uri="{FF2B5EF4-FFF2-40B4-BE49-F238E27FC236}">
                <a16:creationId xmlns:a16="http://schemas.microsoft.com/office/drawing/2014/main" id="{9809E0AD-50D6-47C4-A2DD-A117C7FE7D22}"/>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dirty="0">
                <a:solidFill>
                  <a:srgbClr val="FEFEFE"/>
                </a:solidFill>
              </a:rPr>
              <a:t> </a:t>
            </a:r>
          </a:p>
        </p:txBody>
      </p:sp>
      <p:sp>
        <p:nvSpPr>
          <p:cNvPr id="9" name="Text Placeholder 8" hidden="1">
            <a:extLst>
              <a:ext uri="{FF2B5EF4-FFF2-40B4-BE49-F238E27FC236}">
                <a16:creationId xmlns:a16="http://schemas.microsoft.com/office/drawing/2014/main" id="{2227F734-2BCB-4800-A9ED-713651E71DEB}"/>
              </a:ext>
            </a:extLst>
          </p:cNvPr>
          <p:cNvSpPr>
            <a:spLocks noGrp="1"/>
          </p:cNvSpPr>
          <p:nvPr>
            <p:ph type="body" sz="quarter" idx="14"/>
          </p:nvPr>
        </p:nvSpPr>
        <p:spPr>
          <a:xfrm>
            <a:off x="457200" y="6553200"/>
            <a:ext cx="4597400" cy="304800"/>
          </a:xfrm>
        </p:spPr>
        <p:txBody>
          <a:bodyPr/>
          <a:lstStyle/>
          <a:p>
            <a:pPr>
              <a:defRPr/>
            </a:pPr>
            <a:endParaRPr dirty="0"/>
          </a:p>
        </p:txBody>
      </p:sp>
      <p:sp>
        <p:nvSpPr>
          <p:cNvPr id="104452" name="Text Placeholder 7" hidden="1">
            <a:extLst>
              <a:ext uri="{FF2B5EF4-FFF2-40B4-BE49-F238E27FC236}">
                <a16:creationId xmlns:a16="http://schemas.microsoft.com/office/drawing/2014/main" id="{DDD96DCE-1991-4922-B4CD-BB990F5B8802}"/>
              </a:ext>
            </a:extLst>
          </p:cNvPr>
          <p:cNvSpPr>
            <a:spLocks noGrp="1"/>
          </p:cNvSpPr>
          <p:nvPr>
            <p:ph type="body" sz="quarter" idx="13"/>
          </p:nvPr>
        </p:nvSpPr>
        <p:spPr/>
        <p:txBody>
          <a:bodyPr/>
          <a:lstStyle/>
          <a:p>
            <a:pPr>
              <a:spcBef>
                <a:spcPct val="0"/>
              </a:spcBef>
            </a:pPr>
            <a:endParaRPr lang="en-US" altLang="en-US" dirty="0"/>
          </a:p>
        </p:txBody>
      </p:sp>
      <p:sp>
        <p:nvSpPr>
          <p:cNvPr id="104453" name="Title 5">
            <a:extLst>
              <a:ext uri="{FF2B5EF4-FFF2-40B4-BE49-F238E27FC236}">
                <a16:creationId xmlns:a16="http://schemas.microsoft.com/office/drawing/2014/main" id="{493B34EC-E9F5-4E06-BEBF-A2CEF9428403}"/>
              </a:ext>
            </a:extLst>
          </p:cNvPr>
          <p:cNvSpPr>
            <a:spLocks noGrp="1"/>
          </p:cNvSpPr>
          <p:nvPr>
            <p:ph type="title"/>
          </p:nvPr>
        </p:nvSpPr>
        <p:spPr>
          <a:xfrm>
            <a:off x="836613" y="738981"/>
            <a:ext cx="7000875" cy="442913"/>
          </a:xfrm>
        </p:spPr>
        <p:txBody>
          <a:bodyPr/>
          <a:lstStyle/>
          <a:p>
            <a:r>
              <a:rPr lang="en-US" altLang="en-US" sz="2000" dirty="0">
                <a:latin typeface="Aharoni" panose="02010803020104030203" pitchFamily="2" charset="-79"/>
                <a:cs typeface="Aharoni" panose="02010803020104030203" pitchFamily="2" charset="-79"/>
              </a:rPr>
              <a:t>Blue Cross and Blue Shield of Texas</a:t>
            </a:r>
          </a:p>
        </p:txBody>
      </p:sp>
      <p:pic>
        <p:nvPicPr>
          <p:cNvPr id="104454" name="Picture 9">
            <a:extLst>
              <a:ext uri="{FF2B5EF4-FFF2-40B4-BE49-F238E27FC236}">
                <a16:creationId xmlns:a16="http://schemas.microsoft.com/office/drawing/2014/main" id="{46A4F1F6-5801-4E1F-85C4-473ABAF00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1508125"/>
            <a:ext cx="8683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10">
            <a:extLst>
              <a:ext uri="{FF2B5EF4-FFF2-40B4-BE49-F238E27FC236}">
                <a16:creationId xmlns:a16="http://schemas.microsoft.com/office/drawing/2014/main" id="{E9CDA672-F500-411B-8521-4D1D2F17A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2827338"/>
            <a:ext cx="8683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AutoShape 6">
            <a:extLst>
              <a:ext uri="{FF2B5EF4-FFF2-40B4-BE49-F238E27FC236}">
                <a16:creationId xmlns:a16="http://schemas.microsoft.com/office/drawing/2014/main" id="{87129A4F-9168-4528-8B55-67FD42D44019}"/>
              </a:ext>
            </a:extLst>
          </p:cNvPr>
          <p:cNvSpPr>
            <a:spLocks noChangeArrowheads="1"/>
          </p:cNvSpPr>
          <p:nvPr/>
        </p:nvSpPr>
        <p:spPr bwMode="auto">
          <a:xfrm>
            <a:off x="2016125" y="1641475"/>
            <a:ext cx="2555875"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0064A4"/>
                </a:solidFill>
                <a:latin typeface="Arial" panose="020B0604020202020204" pitchFamily="34" charset="0"/>
              </a:rPr>
              <a:t>More Doctors </a:t>
            </a:r>
            <a:br>
              <a:rPr lang="en-US" altLang="en-US" sz="2000" b="1" dirty="0">
                <a:solidFill>
                  <a:srgbClr val="0064A4"/>
                </a:solidFill>
                <a:latin typeface="Arial" panose="020B0604020202020204" pitchFamily="34" charset="0"/>
              </a:rPr>
            </a:br>
            <a:r>
              <a:rPr lang="en-US" altLang="en-US" sz="2000" b="1" dirty="0">
                <a:solidFill>
                  <a:srgbClr val="0064A4"/>
                </a:solidFill>
                <a:latin typeface="Arial" panose="020B0604020202020204" pitchFamily="34" charset="0"/>
              </a:rPr>
              <a:t>and Hospitals</a:t>
            </a:r>
          </a:p>
        </p:txBody>
      </p:sp>
      <p:sp>
        <p:nvSpPr>
          <p:cNvPr id="104457" name="AutoShape 6">
            <a:extLst>
              <a:ext uri="{FF2B5EF4-FFF2-40B4-BE49-F238E27FC236}">
                <a16:creationId xmlns:a16="http://schemas.microsoft.com/office/drawing/2014/main" id="{B925126A-DF05-4790-8E01-0E05256EA6F7}"/>
              </a:ext>
            </a:extLst>
          </p:cNvPr>
          <p:cNvSpPr>
            <a:spLocks noChangeArrowheads="1"/>
          </p:cNvSpPr>
          <p:nvPr/>
        </p:nvSpPr>
        <p:spPr bwMode="auto">
          <a:xfrm>
            <a:off x="5741988" y="1684338"/>
            <a:ext cx="2938462"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FF6E1D"/>
                </a:solidFill>
                <a:latin typeface="Arial" panose="020B0604020202020204" pitchFamily="34" charset="0"/>
              </a:rPr>
              <a:t>Coverage</a:t>
            </a:r>
            <a:br>
              <a:rPr lang="en-US" altLang="en-US" sz="2000" b="1" dirty="0">
                <a:solidFill>
                  <a:srgbClr val="FF6E1D"/>
                </a:solidFill>
                <a:latin typeface="Arial" panose="020B0604020202020204" pitchFamily="34" charset="0"/>
              </a:rPr>
            </a:br>
            <a:r>
              <a:rPr lang="en-US" altLang="en-US" sz="2000" b="1" dirty="0">
                <a:solidFill>
                  <a:srgbClr val="FF6E1D"/>
                </a:solidFill>
                <a:latin typeface="Arial" panose="020B0604020202020204" pitchFamily="34" charset="0"/>
              </a:rPr>
              <a:t>Everywhere You Go</a:t>
            </a:r>
          </a:p>
        </p:txBody>
      </p:sp>
      <p:sp>
        <p:nvSpPr>
          <p:cNvPr id="14" name="AutoShape 6">
            <a:extLst>
              <a:ext uri="{FF2B5EF4-FFF2-40B4-BE49-F238E27FC236}">
                <a16:creationId xmlns:a16="http://schemas.microsoft.com/office/drawing/2014/main" id="{5DB742E9-80E9-47F5-A3BD-92B6D337F1D3}"/>
              </a:ext>
            </a:extLst>
          </p:cNvPr>
          <p:cNvSpPr>
            <a:spLocks noChangeArrowheads="1"/>
          </p:cNvSpPr>
          <p:nvPr/>
        </p:nvSpPr>
        <p:spPr bwMode="auto">
          <a:xfrm>
            <a:off x="1862138" y="2992438"/>
            <a:ext cx="2555875" cy="622300"/>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accent1">
                    <a:lumMod val="60000"/>
                    <a:lumOff val="40000"/>
                  </a:schemeClr>
                </a:solidFill>
                <a:latin typeface="Arial" pitchFamily="34" charset="0"/>
              </a:rPr>
              <a:t>Personalized</a:t>
            </a:r>
            <a:br>
              <a:rPr lang="en-US" sz="2000" b="1" dirty="0">
                <a:solidFill>
                  <a:schemeClr val="accent1">
                    <a:lumMod val="60000"/>
                    <a:lumOff val="40000"/>
                  </a:schemeClr>
                </a:solidFill>
                <a:latin typeface="Arial" pitchFamily="34" charset="0"/>
              </a:rPr>
            </a:br>
            <a:r>
              <a:rPr lang="en-US" sz="2000" b="1" dirty="0">
                <a:solidFill>
                  <a:schemeClr val="accent1">
                    <a:lumMod val="60000"/>
                    <a:lumOff val="40000"/>
                  </a:schemeClr>
                </a:solidFill>
                <a:latin typeface="Arial" pitchFamily="34" charset="0"/>
              </a:rPr>
              <a:t>Customer Service</a:t>
            </a:r>
          </a:p>
        </p:txBody>
      </p:sp>
      <p:pic>
        <p:nvPicPr>
          <p:cNvPr id="104459" name="Picture 14">
            <a:extLst>
              <a:ext uri="{FF2B5EF4-FFF2-40B4-BE49-F238E27FC236}">
                <a16:creationId xmlns:a16="http://schemas.microsoft.com/office/drawing/2014/main" id="{A24FD916-E393-443A-BAD4-87BEF9FAD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863" y="1460500"/>
            <a:ext cx="86836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0" name="Picture 15">
            <a:extLst>
              <a:ext uri="{FF2B5EF4-FFF2-40B4-BE49-F238E27FC236}">
                <a16:creationId xmlns:a16="http://schemas.microsoft.com/office/drawing/2014/main" id="{B5ABA232-D80A-4770-BF68-546FD3C02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88" y="4389438"/>
            <a:ext cx="8683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1" name="AutoShape 6">
            <a:extLst>
              <a:ext uri="{FF2B5EF4-FFF2-40B4-BE49-F238E27FC236}">
                <a16:creationId xmlns:a16="http://schemas.microsoft.com/office/drawing/2014/main" id="{863BDC29-7717-41D0-93E7-18F2F7EBEF4B}"/>
              </a:ext>
            </a:extLst>
          </p:cNvPr>
          <p:cNvSpPr>
            <a:spLocks noChangeArrowheads="1"/>
          </p:cNvSpPr>
          <p:nvPr/>
        </p:nvSpPr>
        <p:spPr bwMode="auto">
          <a:xfrm>
            <a:off x="1936750" y="4516438"/>
            <a:ext cx="2700338"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699433"/>
                </a:solidFill>
                <a:latin typeface="Arial" panose="020B0604020202020204" pitchFamily="34" charset="0"/>
              </a:rPr>
              <a:t>Tools and Resources</a:t>
            </a:r>
          </a:p>
        </p:txBody>
      </p:sp>
      <p:sp>
        <p:nvSpPr>
          <p:cNvPr id="18" name="AutoShape 6">
            <a:extLst>
              <a:ext uri="{FF2B5EF4-FFF2-40B4-BE49-F238E27FC236}">
                <a16:creationId xmlns:a16="http://schemas.microsoft.com/office/drawing/2014/main" id="{D416FDF3-F482-4979-8B0D-0CD5ED8155DF}"/>
              </a:ext>
            </a:extLst>
          </p:cNvPr>
          <p:cNvSpPr>
            <a:spLocks noChangeArrowheads="1"/>
          </p:cNvSpPr>
          <p:nvPr/>
        </p:nvSpPr>
        <p:spPr bwMode="auto">
          <a:xfrm>
            <a:off x="5748338" y="4516438"/>
            <a:ext cx="2938462" cy="620712"/>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bg2">
                    <a:lumMod val="75000"/>
                  </a:schemeClr>
                </a:solidFill>
                <a:latin typeface="Arial" pitchFamily="34" charset="0"/>
              </a:rPr>
              <a:t>Digital</a:t>
            </a:r>
            <a:br>
              <a:rPr lang="en-US" sz="2000" b="1" dirty="0">
                <a:solidFill>
                  <a:schemeClr val="bg2">
                    <a:lumMod val="75000"/>
                  </a:schemeClr>
                </a:solidFill>
                <a:latin typeface="Arial" pitchFamily="34" charset="0"/>
              </a:rPr>
            </a:br>
            <a:r>
              <a:rPr lang="en-US" sz="2000" b="1" dirty="0">
                <a:solidFill>
                  <a:schemeClr val="bg2">
                    <a:lumMod val="75000"/>
                  </a:schemeClr>
                </a:solidFill>
                <a:latin typeface="Arial" pitchFamily="34" charset="0"/>
              </a:rPr>
              <a:t>Capabilities</a:t>
            </a:r>
          </a:p>
        </p:txBody>
      </p:sp>
      <p:sp>
        <p:nvSpPr>
          <p:cNvPr id="19" name="AutoShape 6">
            <a:extLst>
              <a:ext uri="{FF2B5EF4-FFF2-40B4-BE49-F238E27FC236}">
                <a16:creationId xmlns:a16="http://schemas.microsoft.com/office/drawing/2014/main" id="{9202F6E1-B5F7-4F71-981E-6C56048D3D9E}"/>
              </a:ext>
            </a:extLst>
          </p:cNvPr>
          <p:cNvSpPr>
            <a:spLocks noChangeArrowheads="1"/>
          </p:cNvSpPr>
          <p:nvPr/>
        </p:nvSpPr>
        <p:spPr bwMode="auto">
          <a:xfrm>
            <a:off x="5748338" y="3009900"/>
            <a:ext cx="2938462" cy="622300"/>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accent2">
                    <a:lumMod val="75000"/>
                  </a:schemeClr>
                </a:solidFill>
                <a:latin typeface="Arial" pitchFamily="34" charset="0"/>
              </a:rPr>
              <a:t>Health and</a:t>
            </a:r>
            <a:br>
              <a:rPr lang="en-US" sz="2000" b="1" dirty="0">
                <a:solidFill>
                  <a:schemeClr val="accent2">
                    <a:lumMod val="75000"/>
                  </a:schemeClr>
                </a:solidFill>
                <a:latin typeface="Arial" pitchFamily="34" charset="0"/>
              </a:rPr>
            </a:br>
            <a:r>
              <a:rPr lang="en-US" sz="2000" b="1" dirty="0">
                <a:solidFill>
                  <a:schemeClr val="accent2">
                    <a:lumMod val="75000"/>
                  </a:schemeClr>
                </a:solidFill>
                <a:latin typeface="Arial" pitchFamily="34" charset="0"/>
              </a:rPr>
              <a:t>Wellness Programs</a:t>
            </a:r>
          </a:p>
        </p:txBody>
      </p:sp>
      <p:pic>
        <p:nvPicPr>
          <p:cNvPr id="104464" name="Picture 19">
            <a:extLst>
              <a:ext uri="{FF2B5EF4-FFF2-40B4-BE49-F238E27FC236}">
                <a16:creationId xmlns:a16="http://schemas.microsoft.com/office/drawing/2014/main" id="{C82A7DFF-5D0A-47FD-A9DE-5E4ED5472B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1863" y="2854325"/>
            <a:ext cx="86836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17CA932D-AE5C-4F5D-A67F-0E74CA253AC1}"/>
              </a:ext>
            </a:extLst>
          </p:cNvPr>
          <p:cNvPicPr>
            <a:picLocks noChangeAspect="1"/>
          </p:cNvPicPr>
          <p:nvPr/>
        </p:nvPicPr>
        <p:blipFill>
          <a:blip r:embed="rId8" cstate="print">
            <a:duotone>
              <a:schemeClr val="bg2">
                <a:shade val="45000"/>
                <a:satMod val="135000"/>
              </a:schemeClr>
              <a:prstClr val="white"/>
            </a:duotone>
          </a:blip>
          <a:stretch>
            <a:fillRect/>
          </a:stretch>
        </p:blipFill>
        <p:spPr>
          <a:xfrm>
            <a:off x="4741984" y="4392640"/>
            <a:ext cx="868680" cy="8686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C30C3-C4F3-4E54-8E95-EFE7FAC6A41C}"/>
              </a:ext>
            </a:extLst>
          </p:cNvPr>
          <p:cNvSpPr>
            <a:spLocks noGrp="1"/>
          </p:cNvSpPr>
          <p:nvPr>
            <p:ph type="sldNum" sz="quarter" idx="16"/>
          </p:nvPr>
        </p:nvSpPr>
        <p:spPr/>
        <p:txBody>
          <a:bodyPr/>
          <a:lstStyle/>
          <a:p>
            <a:pPr eaLnBrk="1" hangingPunct="1">
              <a:defRPr/>
            </a:pPr>
            <a:fld id="{103734AD-D6E1-4C54-BDB3-B91686D7F99A}" type="slidenum">
              <a:rPr lang="en-US">
                <a:solidFill>
                  <a:srgbClr val="FFFFFF">
                    <a:lumMod val="75000"/>
                  </a:srgbClr>
                </a:solidFill>
                <a:latin typeface="Arial" charset="0"/>
                <a:cs typeface="+mn-cs"/>
              </a:rPr>
              <a:pPr eaLnBrk="1" hangingPunct="1">
                <a:defRPr/>
              </a:pPr>
              <a:t>12</a:t>
            </a:fld>
            <a:endParaRPr lang="en-US" dirty="0">
              <a:solidFill>
                <a:srgbClr val="FFFFFF">
                  <a:lumMod val="75000"/>
                </a:srgbClr>
              </a:solidFill>
              <a:latin typeface="Arial" charset="0"/>
              <a:cs typeface="+mn-cs"/>
            </a:endParaRPr>
          </a:p>
        </p:txBody>
      </p:sp>
      <p:sp>
        <p:nvSpPr>
          <p:cNvPr id="108547" name="Text Placeholder 2" hidden="1">
            <a:extLst>
              <a:ext uri="{FF2B5EF4-FFF2-40B4-BE49-F238E27FC236}">
                <a16:creationId xmlns:a16="http://schemas.microsoft.com/office/drawing/2014/main" id="{654B207C-7305-4092-A9A4-5D1E5134F10B}"/>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108548" name="Text Placeholder 3" hidden="1">
            <a:extLst>
              <a:ext uri="{FF2B5EF4-FFF2-40B4-BE49-F238E27FC236}">
                <a16:creationId xmlns:a16="http://schemas.microsoft.com/office/drawing/2014/main" id="{567A94D1-3840-404D-ABA3-3BD73295F0AB}"/>
              </a:ext>
            </a:extLst>
          </p:cNvPr>
          <p:cNvSpPr>
            <a:spLocks noGrp="1" noChangeArrowheads="1"/>
          </p:cNvSpPr>
          <p:nvPr>
            <p:ph type="body" sz="quarter" idx="13"/>
          </p:nvPr>
        </p:nvSpPr>
        <p:spPr>
          <a:xfrm>
            <a:off x="457200" y="6172200"/>
            <a:ext cx="4605338" cy="312738"/>
          </a:xfrm>
        </p:spPr>
        <p:txBody>
          <a:bodyPr/>
          <a:lstStyle/>
          <a:p>
            <a:pPr eaLnBrk="1" hangingPunct="1">
              <a:spcBef>
                <a:spcPct val="0"/>
              </a:spcBef>
            </a:pPr>
            <a:endParaRPr lang="en-US" altLang="en-US" dirty="0"/>
          </a:p>
        </p:txBody>
      </p:sp>
      <p:sp>
        <p:nvSpPr>
          <p:cNvPr id="108549" name="Content Placeholder 4">
            <a:extLst>
              <a:ext uri="{FF2B5EF4-FFF2-40B4-BE49-F238E27FC236}">
                <a16:creationId xmlns:a16="http://schemas.microsoft.com/office/drawing/2014/main" id="{486480B4-84A3-4DDA-89CC-743A0AE02BED}"/>
              </a:ext>
            </a:extLst>
          </p:cNvPr>
          <p:cNvSpPr>
            <a:spLocks noGrp="1" noChangeArrowheads="1"/>
          </p:cNvSpPr>
          <p:nvPr>
            <p:ph sz="quarter" idx="15"/>
          </p:nvPr>
        </p:nvSpPr>
        <p:spPr>
          <a:xfrm>
            <a:off x="5410200" y="533400"/>
            <a:ext cx="3581400" cy="5943600"/>
          </a:xfrm>
        </p:spPr>
        <p:txBody>
          <a:bodyPr anchor="t"/>
          <a:lstStyle/>
          <a:p>
            <a:pPr marL="0" lvl="1" indent="0" eaLnBrk="1" hangingPunct="1">
              <a:spcAft>
                <a:spcPct val="0"/>
              </a:spcAft>
              <a:buFontTx/>
              <a:buNone/>
            </a:pPr>
            <a:r>
              <a:rPr lang="en-US" altLang="en-US" sz="2000" dirty="0">
                <a:solidFill>
                  <a:schemeClr val="bg1"/>
                </a:solidFill>
              </a:rPr>
              <a:t>Out-of-Network Providers </a:t>
            </a:r>
          </a:p>
          <a:p>
            <a:pPr eaLnBrk="1" hangingPunct="1">
              <a:lnSpc>
                <a:spcPct val="90000"/>
              </a:lnSpc>
              <a:spcBef>
                <a:spcPct val="0"/>
              </a:spcBef>
              <a:spcAft>
                <a:spcPct val="0"/>
              </a:spcAft>
            </a:pPr>
            <a:r>
              <a:rPr lang="en-US" altLang="en-US" sz="3200" dirty="0">
                <a:solidFill>
                  <a:srgbClr val="9FEBF0"/>
                </a:solidFill>
              </a:rPr>
              <a:t>DISADVANTAGES</a:t>
            </a:r>
          </a:p>
          <a:p>
            <a:pPr eaLnBrk="1" hangingPunct="1">
              <a:lnSpc>
                <a:spcPct val="90000"/>
              </a:lnSpc>
              <a:spcBef>
                <a:spcPct val="0"/>
              </a:spcBef>
              <a:spcAft>
                <a:spcPct val="0"/>
              </a:spcAft>
            </a:pPr>
            <a:endParaRPr lang="en-US" altLang="en-US" sz="3200" dirty="0">
              <a:solidFill>
                <a:srgbClr val="9FEBF0"/>
              </a:solidFill>
            </a:endParaRPr>
          </a:p>
          <a:p>
            <a:pPr marL="0" lvl="1" indent="0" eaLnBrk="1" hangingPunct="1">
              <a:spcBef>
                <a:spcPct val="66000"/>
              </a:spcBef>
              <a:spcAft>
                <a:spcPct val="0"/>
              </a:spcAft>
              <a:buClrTx/>
              <a:buFont typeface="Arial" panose="020B0604020202020204" pitchFamily="34" charset="0"/>
              <a:buNone/>
            </a:pPr>
            <a:r>
              <a:rPr lang="en-US" altLang="en-US" b="1" dirty="0">
                <a:solidFill>
                  <a:schemeClr val="bg1"/>
                </a:solidFill>
                <a:latin typeface="Bahnschrift SemiLight" panose="020B0502040204020203" pitchFamily="34" charset="0"/>
              </a:rPr>
              <a:t>You do have coverage, but</a:t>
            </a: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pay a greater share of the costs </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receive fewer benefits out-of-network</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need to file your own claims</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be billed for charges over the allowed amount (balance billing)</a:t>
            </a:r>
          </a:p>
          <a:p>
            <a:pPr eaLnBrk="1" hangingPunct="1">
              <a:lnSpc>
                <a:spcPct val="90000"/>
              </a:lnSpc>
              <a:spcBef>
                <a:spcPct val="0"/>
              </a:spcBef>
              <a:spcAft>
                <a:spcPct val="0"/>
              </a:spcAft>
            </a:pPr>
            <a:endParaRPr lang="en-US" altLang="en-US" sz="3200" dirty="0"/>
          </a:p>
          <a:p>
            <a:pPr eaLnBrk="1" hangingPunct="1"/>
            <a:endParaRPr lang="en-US" altLang="en-US" dirty="0"/>
          </a:p>
        </p:txBody>
      </p:sp>
      <p:sp>
        <p:nvSpPr>
          <p:cNvPr id="6" name="Content Placeholder 5">
            <a:extLst>
              <a:ext uri="{FF2B5EF4-FFF2-40B4-BE49-F238E27FC236}">
                <a16:creationId xmlns:a16="http://schemas.microsoft.com/office/drawing/2014/main" id="{9FC931F5-47E3-4684-9202-00B7BDACBBD3}"/>
              </a:ext>
            </a:extLst>
          </p:cNvPr>
          <p:cNvSpPr>
            <a:spLocks noGrp="1"/>
          </p:cNvSpPr>
          <p:nvPr>
            <p:ph idx="1"/>
          </p:nvPr>
        </p:nvSpPr>
        <p:spPr>
          <a:xfrm>
            <a:off x="304800" y="1295400"/>
            <a:ext cx="4759325" cy="4876800"/>
          </a:xfrm>
        </p:spPr>
        <p:txBody>
          <a:bodyPr rtlCol="0">
            <a:noAutofit/>
          </a:bodyPr>
          <a:lstStyle/>
          <a:p>
            <a:pPr marL="0" lvl="1" indent="0" eaLnBrk="1" fontAlgn="auto" hangingPunct="1">
              <a:spcBef>
                <a:spcPts val="0"/>
              </a:spcBef>
              <a:spcAft>
                <a:spcPts val="0"/>
              </a:spcAft>
              <a:buFontTx/>
              <a:buNone/>
              <a:defRPr/>
            </a:pPr>
            <a:r>
              <a:rPr lang="en-US" sz="2000" kern="0" dirty="0">
                <a:solidFill>
                  <a:srgbClr val="000000"/>
                </a:solidFill>
                <a:latin typeface="Arial Black" panose="020B0A04020102020204" pitchFamily="34" charset="0"/>
              </a:rPr>
              <a:t>In-Network Providers </a:t>
            </a:r>
          </a:p>
          <a:p>
            <a:pPr marL="0" indent="0" eaLnBrk="1" fontAlgn="auto" hangingPunct="1">
              <a:lnSpc>
                <a:spcPct val="90000"/>
              </a:lnSpc>
              <a:spcBef>
                <a:spcPts val="0"/>
              </a:spcBef>
              <a:buFontTx/>
              <a:buNone/>
              <a:defRPr/>
            </a:pPr>
            <a:r>
              <a:rPr lang="en-US" sz="3200" b="1" kern="0" dirty="0">
                <a:solidFill>
                  <a:srgbClr val="0070C0"/>
                </a:solidFill>
              </a:rPr>
              <a:t>ADVANTAGES</a:t>
            </a:r>
            <a:endParaRPr lang="en-US" sz="2000" kern="0" dirty="0">
              <a:solidFill>
                <a:srgbClr val="000000"/>
              </a:solidFill>
            </a:endParaRP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Receive the highest level of benefits  and potentially pay less for care</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Protection from billing over the allowed amounts (balance billing)</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No claim forms (provider files claim)</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No referrals required</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No requirement to select a PCP</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Access to a national PPO network</a:t>
            </a:r>
          </a:p>
          <a:p>
            <a:pPr eaLnBrk="1" fontAlgn="auto" hangingPunct="1">
              <a:defRPr/>
            </a:pPr>
            <a:endParaRPr lang="en-US" sz="2000" dirty="0"/>
          </a:p>
        </p:txBody>
      </p:sp>
      <p:sp>
        <p:nvSpPr>
          <p:cNvPr id="108551" name="Title 6">
            <a:extLst>
              <a:ext uri="{FF2B5EF4-FFF2-40B4-BE49-F238E27FC236}">
                <a16:creationId xmlns:a16="http://schemas.microsoft.com/office/drawing/2014/main" id="{ACBD5C02-155C-4A80-B263-6B920279352A}"/>
              </a:ext>
            </a:extLst>
          </p:cNvPr>
          <p:cNvSpPr>
            <a:spLocks noGrp="1" noChangeArrowheads="1"/>
          </p:cNvSpPr>
          <p:nvPr>
            <p:ph type="title"/>
          </p:nvPr>
        </p:nvSpPr>
        <p:spPr>
          <a:xfrm>
            <a:off x="457200" y="411163"/>
            <a:ext cx="4606925" cy="884237"/>
          </a:xfrm>
        </p:spPr>
        <p:txBody>
          <a:bodyPr/>
          <a:lstStyle/>
          <a:p>
            <a:pPr eaLnBrk="1" hangingPunct="1"/>
            <a:r>
              <a:rPr lang="en-US" altLang="en-US" dirty="0"/>
              <a:t>PPO – How It Works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24EE05-1C14-4D8C-A20A-9C4A298C3D0D}"/>
              </a:ext>
            </a:extLst>
          </p:cNvPr>
          <p:cNvSpPr>
            <a:spLocks noGrp="1"/>
          </p:cNvSpPr>
          <p:nvPr>
            <p:ph type="sldNum" sz="quarter" idx="16"/>
          </p:nvPr>
        </p:nvSpPr>
        <p:spPr/>
        <p:txBody>
          <a:bodyPr/>
          <a:lstStyle/>
          <a:p>
            <a:pPr eaLnBrk="1" hangingPunct="1">
              <a:defRPr/>
            </a:pPr>
            <a:fld id="{B093FBF3-3141-49EA-833B-B81C0FFF1DDD}" type="slidenum">
              <a:rPr lang="en-US">
                <a:solidFill>
                  <a:srgbClr val="FFFFFF">
                    <a:lumMod val="75000"/>
                  </a:srgbClr>
                </a:solidFill>
                <a:latin typeface="Arial" charset="0"/>
                <a:cs typeface="+mn-cs"/>
              </a:rPr>
              <a:pPr eaLnBrk="1" hangingPunct="1">
                <a:defRPr/>
              </a:pPr>
              <a:t>13</a:t>
            </a:fld>
            <a:endParaRPr lang="en-US" dirty="0">
              <a:solidFill>
                <a:srgbClr val="FFFFFF">
                  <a:lumMod val="75000"/>
                </a:srgbClr>
              </a:solidFill>
              <a:latin typeface="Arial" charset="0"/>
              <a:cs typeface="+mn-cs"/>
            </a:endParaRPr>
          </a:p>
        </p:txBody>
      </p:sp>
      <p:sp>
        <p:nvSpPr>
          <p:cNvPr id="112643" name="Text Placeholder 11">
            <a:extLst>
              <a:ext uri="{FF2B5EF4-FFF2-40B4-BE49-F238E27FC236}">
                <a16:creationId xmlns:a16="http://schemas.microsoft.com/office/drawing/2014/main" id="{6A8691D7-4363-49D1-ABF1-B4C0E1BBDD3B}"/>
              </a:ext>
            </a:extLst>
          </p:cNvPr>
          <p:cNvSpPr>
            <a:spLocks noGrp="1" noChangeArrowheads="1"/>
          </p:cNvSpPr>
          <p:nvPr>
            <p:ph type="body" sz="quarter" idx="14"/>
          </p:nvPr>
        </p:nvSpPr>
        <p:spPr>
          <a:xfrm>
            <a:off x="2868613" y="6553200"/>
            <a:ext cx="5640387" cy="304800"/>
          </a:xfrm>
        </p:spPr>
        <p:txBody>
          <a:bodyPr/>
          <a:lstStyle/>
          <a:p>
            <a:pPr eaLnBrk="1" hangingPunct="1">
              <a:spcBef>
                <a:spcPct val="0"/>
              </a:spcBef>
            </a:pPr>
            <a:endParaRPr altLang="en-US" dirty="0"/>
          </a:p>
        </p:txBody>
      </p:sp>
      <p:sp>
        <p:nvSpPr>
          <p:cNvPr id="112644" name="Text Placeholder 10">
            <a:extLst>
              <a:ext uri="{FF2B5EF4-FFF2-40B4-BE49-F238E27FC236}">
                <a16:creationId xmlns:a16="http://schemas.microsoft.com/office/drawing/2014/main" id="{7B02A00F-8861-441A-9801-3101AFB0A11A}"/>
              </a:ext>
            </a:extLst>
          </p:cNvPr>
          <p:cNvSpPr>
            <a:spLocks noGrp="1" noChangeArrowheads="1"/>
          </p:cNvSpPr>
          <p:nvPr>
            <p:ph type="body" sz="quarter" idx="13"/>
          </p:nvPr>
        </p:nvSpPr>
        <p:spPr>
          <a:xfrm>
            <a:off x="2862263" y="6172200"/>
            <a:ext cx="5824537" cy="312738"/>
          </a:xfrm>
        </p:spPr>
        <p:txBody>
          <a:bodyPr/>
          <a:lstStyle/>
          <a:p>
            <a:pPr eaLnBrk="1" hangingPunct="1">
              <a:spcBef>
                <a:spcPct val="0"/>
              </a:spcBef>
            </a:pPr>
            <a:r>
              <a:rPr lang="en-US" altLang="en-US" dirty="0"/>
              <a:t>*Claim Statements/EOBs are not available from 3 – 6 a.m.</a:t>
            </a:r>
          </a:p>
        </p:txBody>
      </p:sp>
      <p:sp>
        <p:nvSpPr>
          <p:cNvPr id="112645" name="Content Placeholder 12">
            <a:extLst>
              <a:ext uri="{FF2B5EF4-FFF2-40B4-BE49-F238E27FC236}">
                <a16:creationId xmlns:a16="http://schemas.microsoft.com/office/drawing/2014/main" id="{65A36574-E6CD-49A6-AC14-3467CE4CDE1C}"/>
              </a:ext>
            </a:extLst>
          </p:cNvPr>
          <p:cNvSpPr>
            <a:spLocks noGrp="1" noChangeArrowheads="1"/>
          </p:cNvSpPr>
          <p:nvPr>
            <p:ph sz="quarter" idx="15"/>
          </p:nvPr>
        </p:nvSpPr>
        <p:spPr>
          <a:xfrm>
            <a:off x="228600" y="457200"/>
            <a:ext cx="2176463" cy="5715000"/>
          </a:xfrm>
        </p:spPr>
        <p:txBody>
          <a:bodyPr/>
          <a:lstStyle/>
          <a:p>
            <a:pPr eaLnBrk="1" hangingPunct="1"/>
            <a:r>
              <a:rPr lang="en-US" altLang="en-US" sz="2000" dirty="0"/>
              <a:t>Save time </a:t>
            </a:r>
            <a:br>
              <a:rPr lang="en-US" altLang="en-US" sz="2000" dirty="0"/>
            </a:br>
            <a:r>
              <a:rPr lang="en-US" altLang="en-US" sz="2000" dirty="0"/>
              <a:t>with self-service support tools </a:t>
            </a:r>
            <a:br>
              <a:rPr lang="en-US" altLang="en-US" sz="2000" dirty="0"/>
            </a:br>
            <a:r>
              <a:rPr lang="en-US" altLang="en-US" sz="2000" dirty="0"/>
              <a:t>and health and wellness resources available through a convenient and secure website</a:t>
            </a:r>
          </a:p>
        </p:txBody>
      </p:sp>
      <p:sp>
        <p:nvSpPr>
          <p:cNvPr id="10" name="Content Placeholder 9">
            <a:extLst>
              <a:ext uri="{FF2B5EF4-FFF2-40B4-BE49-F238E27FC236}">
                <a16:creationId xmlns:a16="http://schemas.microsoft.com/office/drawing/2014/main" id="{205BE5E7-082C-4CC5-83DD-B4BAB38C50D0}"/>
              </a:ext>
            </a:extLst>
          </p:cNvPr>
          <p:cNvSpPr>
            <a:spLocks noGrp="1"/>
          </p:cNvSpPr>
          <p:nvPr>
            <p:ph idx="1"/>
          </p:nvPr>
        </p:nvSpPr>
        <p:spPr>
          <a:xfrm>
            <a:off x="2868613" y="1219200"/>
            <a:ext cx="6122987" cy="5029200"/>
          </a:xfrm>
        </p:spPr>
        <p:txBody>
          <a:bodyPr rtlCol="0">
            <a:noAutofit/>
          </a:bodyPr>
          <a:lstStyle/>
          <a:p>
            <a:pPr marL="29718" lvl="1" indent="-225425" eaLnBrk="1" hangingPunct="1">
              <a:spcBef>
                <a:spcPts val="0"/>
              </a:spcBef>
              <a:buClr>
                <a:srgbClr val="0070C0"/>
              </a:buClr>
              <a:buFontTx/>
              <a:buChar char="•"/>
              <a:defRPr/>
            </a:pPr>
            <a:r>
              <a:rPr lang="en-US" dirty="0">
                <a:solidFill>
                  <a:srgbClr val="000000"/>
                </a:solidFill>
              </a:rPr>
              <a:t>Find doctors, hospitals, or urgent care facility</a:t>
            </a:r>
          </a:p>
          <a:p>
            <a:pPr marL="29718" lvl="1" indent="-225425" eaLnBrk="1" hangingPunct="1">
              <a:spcBef>
                <a:spcPts val="0"/>
              </a:spcBef>
              <a:buClr>
                <a:srgbClr val="0070C0"/>
              </a:buClr>
              <a:buFontTx/>
              <a:buChar char="•"/>
              <a:defRPr/>
            </a:pPr>
            <a:r>
              <a:rPr lang="en-US" dirty="0">
                <a:solidFill>
                  <a:srgbClr val="000000"/>
                </a:solidFill>
              </a:rPr>
              <a:t>View benefits &amp; claims</a:t>
            </a:r>
          </a:p>
          <a:p>
            <a:pPr marL="29718" lvl="1" indent="-225425" eaLnBrk="1" hangingPunct="1">
              <a:spcBef>
                <a:spcPts val="0"/>
              </a:spcBef>
              <a:buClr>
                <a:srgbClr val="0070C0"/>
              </a:buClr>
              <a:buFontTx/>
              <a:buChar char="•"/>
              <a:defRPr/>
            </a:pPr>
            <a:r>
              <a:rPr lang="en-US" dirty="0">
                <a:solidFill>
                  <a:srgbClr val="000000"/>
                </a:solidFill>
              </a:rPr>
              <a:t>View &amp; print an Explanation of Benefits (EOB) for a claim</a:t>
            </a:r>
          </a:p>
          <a:p>
            <a:pPr marL="29718" lvl="1" indent="-225425" eaLnBrk="1" hangingPunct="1">
              <a:spcBef>
                <a:spcPts val="0"/>
              </a:spcBef>
              <a:buClr>
                <a:srgbClr val="0070C0"/>
              </a:buClr>
              <a:buFontTx/>
              <a:buChar char="•"/>
              <a:defRPr/>
            </a:pPr>
            <a:r>
              <a:rPr lang="en-US" dirty="0">
                <a:solidFill>
                  <a:srgbClr val="000000"/>
                </a:solidFill>
              </a:rPr>
              <a:t>Sign up for electronic EOBs and save paper</a:t>
            </a:r>
          </a:p>
          <a:p>
            <a:pPr marL="29718" lvl="1" indent="-225425" eaLnBrk="1" hangingPunct="1">
              <a:spcBef>
                <a:spcPts val="0"/>
              </a:spcBef>
              <a:buClr>
                <a:srgbClr val="0070C0"/>
              </a:buClr>
              <a:buFontTx/>
              <a:buChar char="•"/>
              <a:defRPr/>
            </a:pPr>
            <a:r>
              <a:rPr lang="en-US" dirty="0">
                <a:solidFill>
                  <a:srgbClr val="000000"/>
                </a:solidFill>
              </a:rPr>
              <a:t>Set your preferences &amp; receive notifications</a:t>
            </a:r>
          </a:p>
          <a:p>
            <a:pPr marL="29718" lvl="1" indent="-225425" eaLnBrk="1" hangingPunct="1">
              <a:spcBef>
                <a:spcPts val="0"/>
              </a:spcBef>
              <a:buClr>
                <a:srgbClr val="0070C0"/>
              </a:buClr>
              <a:buFontTx/>
              <a:buChar char="•"/>
              <a:defRPr/>
            </a:pPr>
            <a:r>
              <a:rPr lang="en-US" dirty="0">
                <a:solidFill>
                  <a:srgbClr val="000000"/>
                </a:solidFill>
              </a:rPr>
              <a:t>Manage mobile and texting preferences</a:t>
            </a:r>
          </a:p>
          <a:p>
            <a:pPr marL="29718" lvl="1" indent="-225425" eaLnBrk="1" hangingPunct="1">
              <a:spcBef>
                <a:spcPts val="0"/>
              </a:spcBef>
              <a:buClr>
                <a:srgbClr val="0070C0"/>
              </a:buClr>
              <a:buFontTx/>
              <a:buChar char="•"/>
              <a:defRPr/>
            </a:pPr>
            <a:r>
              <a:rPr lang="en-US" dirty="0">
                <a:solidFill>
                  <a:srgbClr val="FF0000"/>
                </a:solidFill>
              </a:rPr>
              <a:t>Request new ID cards or print temporary ID cards</a:t>
            </a:r>
          </a:p>
          <a:p>
            <a:pPr marL="29718" lvl="1" indent="-225425" eaLnBrk="1" hangingPunct="1">
              <a:spcBef>
                <a:spcPts val="0"/>
              </a:spcBef>
              <a:buClr>
                <a:srgbClr val="0070C0"/>
              </a:buClr>
              <a:buFontTx/>
              <a:buChar char="•"/>
              <a:defRPr/>
            </a:pPr>
            <a:r>
              <a:rPr lang="en-US" dirty="0"/>
              <a:t>View your prior authorization information</a:t>
            </a:r>
          </a:p>
          <a:p>
            <a:pPr marL="29718" lvl="1" indent="-225425" eaLnBrk="1" hangingPunct="1">
              <a:spcBef>
                <a:spcPts val="0"/>
              </a:spcBef>
              <a:buClr>
                <a:srgbClr val="0070C0"/>
              </a:buClr>
              <a:buFontTx/>
              <a:buChar char="•"/>
              <a:defRPr/>
            </a:pPr>
            <a:r>
              <a:rPr lang="en-US" dirty="0">
                <a:solidFill>
                  <a:srgbClr val="000000"/>
                </a:solidFill>
              </a:rPr>
              <a:t>Access health and wellness programs &amp; resources</a:t>
            </a:r>
          </a:p>
          <a:p>
            <a:pPr marL="29718" lvl="1" indent="-225425" eaLnBrk="1" hangingPunct="1">
              <a:spcBef>
                <a:spcPts val="0"/>
              </a:spcBef>
              <a:buClr>
                <a:srgbClr val="0070C0"/>
              </a:buClr>
              <a:buFontTx/>
              <a:buChar char="•"/>
              <a:defRPr/>
            </a:pPr>
            <a:r>
              <a:rPr lang="en-US" dirty="0">
                <a:solidFill>
                  <a:srgbClr val="000000"/>
                </a:solidFill>
              </a:rPr>
              <a:t>Get details on wellness, discounts, 24/7 Nurseline</a:t>
            </a:r>
          </a:p>
          <a:p>
            <a:pPr marL="86868" lvl="1" indent="0" eaLnBrk="1" hangingPunct="1">
              <a:spcBef>
                <a:spcPts val="0"/>
              </a:spcBef>
              <a:buFont typeface="Arial" panose="020B0604020202020204" pitchFamily="34" charset="0"/>
              <a:buNone/>
              <a:defRPr/>
            </a:pPr>
            <a:r>
              <a:rPr lang="en-US" b="1" dirty="0">
                <a:solidFill>
                  <a:srgbClr val="000000"/>
                </a:solidFill>
              </a:rPr>
              <a:t>… and more</a:t>
            </a:r>
            <a:endParaRPr lang="en-US" dirty="0">
              <a:solidFill>
                <a:srgbClr val="000000"/>
              </a:solidFill>
            </a:endParaRPr>
          </a:p>
          <a:p>
            <a:pPr marL="0" lvl="1" indent="0" eaLnBrk="1" hangingPunct="1">
              <a:spcBef>
                <a:spcPts val="1600"/>
              </a:spcBef>
              <a:spcAft>
                <a:spcPct val="20000"/>
              </a:spcAft>
              <a:buFont typeface="Arial" panose="020B0604020202020204" pitchFamily="34" charset="0"/>
              <a:buNone/>
              <a:defRPr/>
            </a:pPr>
            <a:r>
              <a:rPr lang="en-US" dirty="0">
                <a:solidFill>
                  <a:srgbClr val="000000"/>
                </a:solidFill>
              </a:rPr>
              <a:t>Log and perform protected transactions </a:t>
            </a:r>
            <a:br>
              <a:rPr lang="en-US" dirty="0">
                <a:solidFill>
                  <a:srgbClr val="000000"/>
                </a:solidFill>
              </a:rPr>
            </a:br>
            <a:r>
              <a:rPr lang="en-US" b="1" dirty="0">
                <a:solidFill>
                  <a:srgbClr val="006DBB"/>
                </a:solidFill>
              </a:rPr>
              <a:t>24 hours a day, 7 days a week</a:t>
            </a:r>
            <a:r>
              <a:rPr lang="en-US" b="1" baseline="30000" dirty="0">
                <a:solidFill>
                  <a:srgbClr val="006DBB"/>
                </a:solidFill>
              </a:rPr>
              <a:t>*</a:t>
            </a:r>
          </a:p>
          <a:p>
            <a:pPr eaLnBrk="1" fontAlgn="auto" hangingPunct="1">
              <a:defRPr/>
            </a:pPr>
            <a:endParaRPr lang="en-US" sz="1800" dirty="0"/>
          </a:p>
        </p:txBody>
      </p:sp>
      <p:sp>
        <p:nvSpPr>
          <p:cNvPr id="112647" name="Title 8">
            <a:extLst>
              <a:ext uri="{FF2B5EF4-FFF2-40B4-BE49-F238E27FC236}">
                <a16:creationId xmlns:a16="http://schemas.microsoft.com/office/drawing/2014/main" id="{43A38F72-5DC0-4015-A67D-697FE34D482B}"/>
              </a:ext>
            </a:extLst>
          </p:cNvPr>
          <p:cNvSpPr>
            <a:spLocks noGrp="1" noChangeArrowheads="1"/>
          </p:cNvSpPr>
          <p:nvPr>
            <p:ph type="title"/>
          </p:nvPr>
        </p:nvSpPr>
        <p:spPr>
          <a:xfrm>
            <a:off x="2868613" y="411163"/>
            <a:ext cx="5818187" cy="884237"/>
          </a:xfrm>
        </p:spPr>
        <p:txBody>
          <a:bodyPr/>
          <a:lstStyle/>
          <a:p>
            <a:pPr eaLnBrk="1" hangingPunct="1"/>
            <a:r>
              <a:rPr lang="en-US" altLang="en-US" dirty="0"/>
              <a:t>Blue Access for Members</a:t>
            </a:r>
            <a:r>
              <a:rPr lang="en-US" altLang="en-US" sz="1500" baseline="100000" dirty="0"/>
              <a:t>SM</a:t>
            </a:r>
            <a:endParaRPr lang="en-US" altLang="en-US" dirty="0"/>
          </a:p>
        </p:txBody>
      </p:sp>
      <p:pic>
        <p:nvPicPr>
          <p:cNvPr id="112648" name="Picture 2" descr="C:\Documents and Settings\U257621\Local Settings\Temporary Internet Files\Content.IE5\8FS12S9N\dglxasset[1].png">
            <a:extLst>
              <a:ext uri="{FF2B5EF4-FFF2-40B4-BE49-F238E27FC236}">
                <a16:creationId xmlns:a16="http://schemas.microsoft.com/office/drawing/2014/main" id="{6C312CB9-3ECC-4B10-B503-C2EB79E2B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5021263"/>
            <a:ext cx="5222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06636F2-878A-4371-9977-FDB00E6ABD42}"/>
              </a:ext>
            </a:extLst>
          </p:cNvPr>
          <p:cNvSpPr>
            <a:spLocks noGrp="1"/>
          </p:cNvSpPr>
          <p:nvPr>
            <p:ph type="title"/>
          </p:nvPr>
        </p:nvSpPr>
        <p:spPr>
          <a:xfrm>
            <a:off x="533400" y="762000"/>
            <a:ext cx="8153400" cy="669925"/>
          </a:xfrm>
        </p:spPr>
        <p:txBody>
          <a:bodyPr rtlCol="0">
            <a:normAutofit fontScale="90000"/>
          </a:bodyPr>
          <a:lstStyle/>
          <a:p>
            <a:pPr eaLnBrk="1" fontAlgn="auto" hangingPunct="1">
              <a:spcAft>
                <a:spcPts val="0"/>
              </a:spcAft>
              <a:defRPr/>
            </a:pPr>
            <a:r>
              <a:rPr lang="en-US" altLang="en-US" dirty="0">
                <a:solidFill>
                  <a:schemeClr val="tx1"/>
                </a:solidFill>
                <a:latin typeface="Britannic Bold" pitchFamily="34" charset="0"/>
              </a:rPr>
              <a:t>How do I find a contracting provider?</a:t>
            </a:r>
            <a:endParaRPr lang="en-US" altLang="en-US" b="1" dirty="0">
              <a:solidFill>
                <a:schemeClr val="tx1"/>
              </a:solidFill>
            </a:endParaRPr>
          </a:p>
        </p:txBody>
      </p:sp>
      <p:sp>
        <p:nvSpPr>
          <p:cNvPr id="10243" name="Content Placeholder 2">
            <a:extLst>
              <a:ext uri="{FF2B5EF4-FFF2-40B4-BE49-F238E27FC236}">
                <a16:creationId xmlns:a16="http://schemas.microsoft.com/office/drawing/2014/main" id="{5C0F6885-7165-4DAA-A6CF-1CD2758494A0}"/>
              </a:ext>
            </a:extLst>
          </p:cNvPr>
          <p:cNvSpPr>
            <a:spLocks noGrp="1"/>
          </p:cNvSpPr>
          <p:nvPr>
            <p:ph idx="1"/>
          </p:nvPr>
        </p:nvSpPr>
        <p:spPr>
          <a:xfrm>
            <a:off x="609600" y="1371600"/>
            <a:ext cx="7924800" cy="5029200"/>
          </a:xfrm>
        </p:spPr>
        <p:txBody>
          <a:bodyPr rtlCol="0">
            <a:normAutofit/>
          </a:bodyPr>
          <a:lstStyle/>
          <a:p>
            <a:pPr marL="274320" indent="-274320" eaLnBrk="1" fontAlgn="auto" hangingPunct="1">
              <a:spcAft>
                <a:spcPts val="0"/>
              </a:spcAft>
              <a:buClr>
                <a:schemeClr val="accent3"/>
              </a:buClr>
              <a:buFont typeface="Wingdings 2"/>
              <a:buNone/>
              <a:defRPr/>
            </a:pPr>
            <a:endParaRPr lang="en-US" sz="2000" dirty="0"/>
          </a:p>
          <a:p>
            <a:pPr marL="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Go to Provider finder at BCBSTX.COM</a:t>
            </a:r>
          </a:p>
          <a:p>
            <a:pPr marL="274320" indent="-274320" eaLnBrk="1" fontAlgn="auto" hangingPunct="1">
              <a:spcAft>
                <a:spcPts val="0"/>
              </a:spcAft>
              <a:buClr>
                <a:schemeClr val="accent3"/>
              </a:buClr>
              <a:buFont typeface="Wingdings 2" panose="05020102010507070707" pitchFamily="18" charset="2"/>
              <a:buChar char=""/>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rgbClr val="0F0FF7"/>
                </a:solidFill>
                <a:latin typeface="Georgia" panose="02040502050405020303" pitchFamily="18" charset="0"/>
              </a:rPr>
              <a:t>Log on to your Blue Access for Members (BAM) account</a:t>
            </a:r>
          </a:p>
          <a:p>
            <a:pPr marL="69850" indent="0" eaLnBrk="1" fontAlgn="auto" hangingPunct="1">
              <a:spcAft>
                <a:spcPts val="0"/>
              </a:spcAft>
              <a:buClr>
                <a:schemeClr val="accent3"/>
              </a:buClr>
              <a:buFont typeface="Wingdings 2" panose="05020102010507070707" pitchFamily="18" charset="2"/>
              <a:buNone/>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Call Customer Service </a:t>
            </a: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	(# located at back of ID card)</a:t>
            </a:r>
          </a:p>
          <a:p>
            <a:pPr eaLnBrk="1" fontAlgn="auto" hangingPunct="1">
              <a:spcAft>
                <a:spcPts val="0"/>
              </a:spcAft>
              <a:buClr>
                <a:schemeClr val="accent3"/>
              </a:buClr>
              <a:buFont typeface="Wingdings 2" panose="05020102010507070707" pitchFamily="18" charset="2"/>
              <a:buNone/>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b="1" dirty="0">
                <a:solidFill>
                  <a:srgbClr val="FF0000"/>
                </a:solidFill>
                <a:latin typeface="Georgia" panose="02040502050405020303" pitchFamily="18" charset="0"/>
              </a:rPr>
              <a:t>BCBS Global Core (Blue Card Access) available for international benefits </a:t>
            </a:r>
          </a:p>
          <a:p>
            <a:pPr marL="69850" indent="0" eaLnBrk="1" fontAlgn="auto" hangingPunct="1">
              <a:spcAft>
                <a:spcPts val="0"/>
              </a:spcAft>
              <a:buClr>
                <a:schemeClr val="accent3"/>
              </a:buClr>
              <a:buFont typeface="Wingdings 2" panose="05020102010507070707" pitchFamily="18" charset="2"/>
              <a:buNone/>
              <a:defRPr/>
            </a:pPr>
            <a:r>
              <a:rPr lang="en-US" altLang="en-US" b="1" dirty="0">
                <a:solidFill>
                  <a:srgbClr val="FF0000"/>
                </a:solidFill>
                <a:latin typeface="Georgia" panose="02040502050405020303" pitchFamily="18" charset="0"/>
              </a:rPr>
              <a:t>(800) 810-2583 	www.bcbsglobalcore.com</a:t>
            </a:r>
          </a:p>
          <a:p>
            <a:pPr marL="0" indent="0" eaLnBrk="1" fontAlgn="auto" hangingPunct="1">
              <a:spcAft>
                <a:spcPts val="0"/>
              </a:spcAft>
              <a:buClr>
                <a:schemeClr val="accent3"/>
              </a:buClr>
              <a:buFont typeface="Wingdings 2" panose="05020102010507070707" pitchFamily="18" charset="2"/>
              <a:buNone/>
              <a:defRPr/>
            </a:pPr>
            <a:endParaRPr lang="en-US" altLang="en-US" sz="2800" dirty="0">
              <a:solidFill>
                <a:schemeClr val="bg2">
                  <a:lumMod val="25000"/>
                </a:schemeClr>
              </a:solidFill>
              <a:latin typeface="Georgia" panose="02040502050405020303" pitchFamily="18" charset="0"/>
            </a:endParaRPr>
          </a:p>
          <a:p>
            <a:pPr marL="0" indent="0" eaLnBrk="1" fontAlgn="auto" hangingPunct="1">
              <a:spcAft>
                <a:spcPts val="0"/>
              </a:spcAft>
              <a:buClr>
                <a:schemeClr val="accent3"/>
              </a:buClr>
              <a:buFont typeface="Wingdings 2" panose="05020102010507070707" pitchFamily="18" charset="2"/>
              <a:buNone/>
              <a:defRPr/>
            </a:pPr>
            <a:endParaRPr lang="en-US" altLang="en-US" sz="2800" dirty="0">
              <a:solidFill>
                <a:schemeClr val="bg2">
                  <a:lumMod val="25000"/>
                </a:schemeClr>
              </a:solidFill>
              <a:latin typeface="Georgia" panose="02040502050405020303" pitchFamily="18" charset="0"/>
            </a:endParaRPr>
          </a:p>
          <a:p>
            <a:pPr marL="274320" indent="-274320" eaLnBrk="1" fontAlgn="auto" hangingPunct="1">
              <a:spcAft>
                <a:spcPts val="0"/>
              </a:spcAft>
              <a:buClr>
                <a:schemeClr val="accent3"/>
              </a:buClr>
              <a:buFont typeface="Wingdings 2"/>
              <a:buChar char=""/>
              <a:defRPr/>
            </a:pPr>
            <a:endParaRPr lang="en-US" sz="2800" dirty="0">
              <a:solidFill>
                <a:schemeClr val="bg2">
                  <a:lumMod val="25000"/>
                </a:schemeClr>
              </a:solidFill>
              <a:latin typeface="Georgia" panose="02040502050405020303" pitchFamily="18" charset="0"/>
            </a:endParaRPr>
          </a:p>
          <a:p>
            <a:pPr marL="0" indent="0" eaLnBrk="1" fontAlgn="auto" hangingPunct="1">
              <a:spcAft>
                <a:spcPts val="0"/>
              </a:spcAft>
              <a:buClr>
                <a:schemeClr val="accent3"/>
              </a:buClr>
              <a:buFont typeface="Wingdings 2"/>
              <a:buNone/>
              <a:defRPr/>
            </a:pPr>
            <a:endParaRPr lang="en-US" sz="2800" dirty="0"/>
          </a:p>
          <a:p>
            <a:pPr marL="274320" indent="-274320" eaLnBrk="1" fontAlgn="auto" hangingPunct="1">
              <a:spcAft>
                <a:spcPts val="0"/>
              </a:spcAft>
              <a:buClr>
                <a:schemeClr val="accent3"/>
              </a:buClr>
              <a:buFont typeface="Wingdings 2"/>
              <a:buNone/>
              <a:defRPr/>
            </a:pPr>
            <a:endParaRPr lang="en-US" sz="2800" dirty="0"/>
          </a:p>
          <a:p>
            <a:pPr marL="274320" indent="-274320" eaLnBrk="1" fontAlgn="auto" hangingPunct="1">
              <a:spcAft>
                <a:spcPts val="0"/>
              </a:spcAft>
              <a:buClr>
                <a:schemeClr val="accent3"/>
              </a:buClr>
              <a:buFont typeface="Wingdings 2"/>
              <a:buChar char=""/>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p:txBody>
      </p:sp>
    </p:spTree>
  </p:cSld>
  <p:clrMapOvr>
    <a:masterClrMapping/>
  </p:clrMapOvr>
  <p:transition>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41E91E-D1D1-428A-A35E-3960E1F5E925}"/>
              </a:ext>
            </a:extLst>
          </p:cNvPr>
          <p:cNvSpPr>
            <a:spLocks noGrp="1"/>
          </p:cNvSpPr>
          <p:nvPr>
            <p:ph type="sldNum" sz="quarter" idx="15"/>
          </p:nvPr>
        </p:nvSpPr>
        <p:spPr/>
        <p:txBody>
          <a:bodyPr/>
          <a:lstStyle/>
          <a:p>
            <a:pPr eaLnBrk="1" hangingPunct="1">
              <a:defRPr/>
            </a:pPr>
            <a:fld id="{A8E6272E-EF63-4CDB-9AC1-7F7B0EF04425}" type="slidenum">
              <a:rPr lang="en-US">
                <a:solidFill>
                  <a:srgbClr val="FFFFFF">
                    <a:lumMod val="75000"/>
                  </a:srgbClr>
                </a:solidFill>
                <a:latin typeface="Arial" charset="0"/>
                <a:cs typeface="+mn-cs"/>
              </a:rPr>
              <a:pPr eaLnBrk="1" hangingPunct="1">
                <a:defRPr/>
              </a:pPr>
              <a:t>15</a:t>
            </a:fld>
            <a:endParaRPr lang="en-US" dirty="0">
              <a:solidFill>
                <a:srgbClr val="FFFFFF">
                  <a:lumMod val="75000"/>
                </a:srgbClr>
              </a:solidFill>
              <a:latin typeface="Arial" charset="0"/>
              <a:cs typeface="+mn-cs"/>
            </a:endParaRPr>
          </a:p>
        </p:txBody>
      </p:sp>
      <p:sp>
        <p:nvSpPr>
          <p:cNvPr id="123907" name="Text Placeholder 2" hidden="1">
            <a:extLst>
              <a:ext uri="{FF2B5EF4-FFF2-40B4-BE49-F238E27FC236}">
                <a16:creationId xmlns:a16="http://schemas.microsoft.com/office/drawing/2014/main" id="{3B18DB41-423D-41EF-9F16-2B40B032A690}"/>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endParaRPr altLang="en-US" dirty="0"/>
          </a:p>
        </p:txBody>
      </p:sp>
      <p:sp>
        <p:nvSpPr>
          <p:cNvPr id="123908" name="Text Placeholder 3">
            <a:extLst>
              <a:ext uri="{FF2B5EF4-FFF2-40B4-BE49-F238E27FC236}">
                <a16:creationId xmlns:a16="http://schemas.microsoft.com/office/drawing/2014/main" id="{1B61D41B-7B46-4DAF-A261-FEC618934A33}"/>
              </a:ext>
            </a:extLst>
          </p:cNvPr>
          <p:cNvSpPr>
            <a:spLocks noGrp="1" noChangeArrowheads="1"/>
          </p:cNvSpPr>
          <p:nvPr>
            <p:ph type="body" sz="quarter" idx="13"/>
          </p:nvPr>
        </p:nvSpPr>
        <p:spPr>
          <a:xfrm>
            <a:off x="152400" y="6153090"/>
            <a:ext cx="8499048" cy="400110"/>
          </a:xfrm>
        </p:spPr>
        <p:txBody>
          <a:bodyPr/>
          <a:lstStyle/>
          <a:p>
            <a:pPr eaLnBrk="1" hangingPunct="1">
              <a:spcBef>
                <a:spcPct val="0"/>
              </a:spcBef>
            </a:pPr>
            <a:r>
              <a:rPr lang="en-US" altLang="en-US" sz="1400" dirty="0">
                <a:solidFill>
                  <a:srgbClr val="7030A0"/>
                </a:solidFill>
                <a:cs typeface="Arial" panose="020B0604020202020204" pitchFamily="34" charset="0"/>
              </a:rPr>
              <a:t>*</a:t>
            </a:r>
            <a:r>
              <a:rPr lang="en-US" altLang="en-US" sz="1200" b="1" dirty="0">
                <a:solidFill>
                  <a:srgbClr val="7030A0"/>
                </a:solidFill>
                <a:cs typeface="Arial" panose="020B0604020202020204" pitchFamily="34" charset="0"/>
              </a:rPr>
              <a:t>Subject to deductible and coinsurance</a:t>
            </a:r>
          </a:p>
        </p:txBody>
      </p:sp>
      <p:sp>
        <p:nvSpPr>
          <p:cNvPr id="123909" name="Title 4">
            <a:extLst>
              <a:ext uri="{FF2B5EF4-FFF2-40B4-BE49-F238E27FC236}">
                <a16:creationId xmlns:a16="http://schemas.microsoft.com/office/drawing/2014/main" id="{E453EFCD-9F28-40A1-A18C-CF19606E9E7B}"/>
              </a:ext>
            </a:extLst>
          </p:cNvPr>
          <p:cNvSpPr>
            <a:spLocks noGrp="1" noChangeArrowheads="1"/>
          </p:cNvSpPr>
          <p:nvPr>
            <p:ph type="title"/>
          </p:nvPr>
        </p:nvSpPr>
        <p:spPr>
          <a:xfrm>
            <a:off x="533400" y="150893"/>
            <a:ext cx="8229600" cy="876300"/>
          </a:xfrm>
        </p:spPr>
        <p:txBody>
          <a:bodyPr/>
          <a:lstStyle/>
          <a:p>
            <a:pPr eaLnBrk="1" hangingPunct="1"/>
            <a:r>
              <a:rPr lang="en-US" altLang="en-US" sz="2800" dirty="0">
                <a:latin typeface="Arial Black" panose="020B0A04020102020204" pitchFamily="34" charset="0"/>
              </a:rPr>
              <a:t>BCBS TX Medical Comparison – </a:t>
            </a:r>
            <a:r>
              <a:rPr lang="en-US" altLang="en-US" sz="1600" dirty="0">
                <a:latin typeface="Arial Black" panose="020B0A04020102020204" pitchFamily="34" charset="0"/>
              </a:rPr>
              <a:t>#120534</a:t>
            </a:r>
            <a:br>
              <a:rPr lang="en-US" altLang="en-US" sz="2800" dirty="0">
                <a:latin typeface="Arial Black" panose="020B0A04020102020204" pitchFamily="34" charset="0"/>
              </a:rPr>
            </a:br>
            <a:r>
              <a:rPr lang="en-US" altLang="en-US" sz="2800" dirty="0">
                <a:latin typeface="Arial Black" panose="020B0A04020102020204" pitchFamily="34" charset="0"/>
              </a:rPr>
              <a:t>    Options at a Glance </a:t>
            </a:r>
            <a:r>
              <a:rPr lang="en-US" altLang="en-US" sz="2800" dirty="0">
                <a:solidFill>
                  <a:srgbClr val="7030A0"/>
                </a:solidFill>
                <a:latin typeface="Cooper Black" panose="0208090404030B020404" pitchFamily="18" charset="0"/>
              </a:rPr>
              <a:t>(Gold Versus Silver)</a:t>
            </a:r>
          </a:p>
        </p:txBody>
      </p:sp>
      <p:graphicFrame>
        <p:nvGraphicFramePr>
          <p:cNvPr id="7" name="Group 3">
            <a:extLst>
              <a:ext uri="{FF2B5EF4-FFF2-40B4-BE49-F238E27FC236}">
                <a16:creationId xmlns:a16="http://schemas.microsoft.com/office/drawing/2014/main" id="{AE9D27CD-FDB1-4565-9EF0-D0C1FCBCB2E3}"/>
              </a:ext>
            </a:extLst>
          </p:cNvPr>
          <p:cNvGraphicFramePr>
            <a:graphicFrameLocks/>
          </p:cNvGraphicFramePr>
          <p:nvPr>
            <p:extLst>
              <p:ext uri="{D42A27DB-BD31-4B8C-83A1-F6EECF244321}">
                <p14:modId xmlns:p14="http://schemas.microsoft.com/office/powerpoint/2010/main" val="1659234835"/>
              </p:ext>
            </p:extLst>
          </p:nvPr>
        </p:nvGraphicFramePr>
        <p:xfrm>
          <a:off x="152400" y="914401"/>
          <a:ext cx="8839203" cy="5410203"/>
        </p:xfrm>
        <a:graphic>
          <a:graphicData uri="http://schemas.openxmlformats.org/drawingml/2006/table">
            <a:tbl>
              <a:tblPr/>
              <a:tblGrid>
                <a:gridCol w="2438400">
                  <a:extLst>
                    <a:ext uri="{9D8B030D-6E8A-4147-A177-3AD203B41FA5}">
                      <a16:colId xmlns:a16="http://schemas.microsoft.com/office/drawing/2014/main" val="20000"/>
                    </a:ext>
                  </a:extLst>
                </a:gridCol>
                <a:gridCol w="1549248">
                  <a:extLst>
                    <a:ext uri="{9D8B030D-6E8A-4147-A177-3AD203B41FA5}">
                      <a16:colId xmlns:a16="http://schemas.microsoft.com/office/drawing/2014/main" val="20001"/>
                    </a:ext>
                  </a:extLst>
                </a:gridCol>
                <a:gridCol w="1617185">
                  <a:extLst>
                    <a:ext uri="{9D8B030D-6E8A-4147-A177-3AD203B41FA5}">
                      <a16:colId xmlns:a16="http://schemas.microsoft.com/office/drawing/2014/main" val="20002"/>
                    </a:ext>
                  </a:extLst>
                </a:gridCol>
                <a:gridCol w="1617185">
                  <a:extLst>
                    <a:ext uri="{9D8B030D-6E8A-4147-A177-3AD203B41FA5}">
                      <a16:colId xmlns:a16="http://schemas.microsoft.com/office/drawing/2014/main" val="20003"/>
                    </a:ext>
                  </a:extLst>
                </a:gridCol>
                <a:gridCol w="1617185">
                  <a:extLst>
                    <a:ext uri="{9D8B030D-6E8A-4147-A177-3AD203B41FA5}">
                      <a16:colId xmlns:a16="http://schemas.microsoft.com/office/drawing/2014/main" val="20004"/>
                    </a:ext>
                  </a:extLst>
                </a:gridCol>
              </a:tblGrid>
              <a:tr h="408509">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Benefit</a:t>
                      </a:r>
                    </a:p>
                  </a:txBody>
                  <a:tcPr marL="91444" marR="45773" marT="45726" marB="91452" anchor="b"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bg1"/>
                          </a:solidFill>
                          <a:effectLst/>
                          <a:latin typeface="Arial" pitchFamily="34" charset="0"/>
                          <a:ea typeface="+mn-ea"/>
                          <a:cs typeface="Arial" pitchFamily="34" charset="0"/>
                        </a:rPr>
                        <a:t>Gold (G652CHC-820)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 </a:t>
                      </a:r>
                      <a:r>
                        <a:rPr kumimoji="0" lang="en-US" sz="1300" b="1" i="0" u="none" strike="noStrike" kern="1200" cap="none" normalizeH="0" baseline="0" dirty="0">
                          <a:ln>
                            <a:noFill/>
                          </a:ln>
                          <a:solidFill>
                            <a:schemeClr val="bg1"/>
                          </a:solidFill>
                          <a:effectLst/>
                          <a:latin typeface="Arial" pitchFamily="34" charset="0"/>
                          <a:ea typeface="+mn-ea"/>
                          <a:cs typeface="Arial" pitchFamily="34" charset="0"/>
                        </a:rPr>
                        <a:t>Silver (S665CHC-834)</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6400"/>
                    </a:solidFill>
                  </a:tcPr>
                </a:tc>
                <a:tc hMerge="1">
                  <a:txBody>
                    <a:bodyPr/>
                    <a:lstStyle/>
                    <a:p>
                      <a:endParaRPr lang="en-US"/>
                    </a:p>
                  </a:txBody>
                  <a:tcPr/>
                </a:tc>
                <a:extLst>
                  <a:ext uri="{0D108BD9-81ED-4DB2-BD59-A6C34878D82A}">
                    <a16:rowId xmlns:a16="http://schemas.microsoft.com/office/drawing/2014/main" val="10000"/>
                  </a:ext>
                </a:extLst>
              </a:tr>
              <a:tr h="38808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pitchFamily="34" charset="0"/>
                          <a:ea typeface="+mn-ea"/>
                          <a:cs typeface="Arial" pitchFamily="34" charset="0"/>
                        </a:rPr>
                        <a:t>In-Network</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Out-of-Network</a:t>
                      </a:r>
                    </a:p>
                  </a:txBody>
                  <a:tcPr marL="45773"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pitchFamily="34" charset="0"/>
                          <a:ea typeface="+mn-ea"/>
                          <a:cs typeface="Arial" pitchFamily="34" charset="0"/>
                        </a:rPr>
                        <a:t>In-Network</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8C2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Out-of-Network</a:t>
                      </a:r>
                    </a:p>
                  </a:txBody>
                  <a:tcPr marL="45773" marR="45773"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8C2D"/>
                    </a:solidFill>
                  </a:tcPr>
                </a:tc>
                <a:extLst>
                  <a:ext uri="{0D108BD9-81ED-4DB2-BD59-A6C34878D82A}">
                    <a16:rowId xmlns:a16="http://schemas.microsoft.com/office/drawing/2014/main" val="10001"/>
                  </a:ext>
                </a:extLst>
              </a:tr>
              <a:tr h="337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Individual </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$1,500</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$3,000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$3,500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$7,000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2"/>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Family 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$4,500</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$9,000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$10,500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$21,000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3"/>
                  </a:ext>
                </a:extLst>
              </a:tr>
              <a:tr h="576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Coinsurance</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 Percentage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(after 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80%</a:t>
                      </a:r>
                      <a:r>
                        <a:rPr kumimoji="0" lang="en-US" sz="1600" b="1" i="0" u="none" strike="noStrike" kern="1200" cap="none" normalizeH="0" baseline="0" dirty="0">
                          <a:ln>
                            <a:noFill/>
                          </a:ln>
                          <a:solidFill>
                            <a:schemeClr val="tx1"/>
                          </a:solidFill>
                          <a:effectLst/>
                          <a:latin typeface="Arial" pitchFamily="34" charset="0"/>
                          <a:ea typeface="+mn-ea"/>
                          <a:cs typeface="Arial" pitchFamily="34" charset="0"/>
                        </a:rPr>
                        <a:t> In </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Network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 Out of Network</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dirty="0"/>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 </a:t>
                      </a: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60%</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 </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 Network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 Out of Network  </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0004"/>
                  </a:ext>
                </a:extLst>
              </a:tr>
              <a:tr h="483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Individual </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Out-of-Pocket Max</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$5,250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$9,000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5"/>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Family Out-of-Pocket Max</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$10,500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$18,000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6"/>
                  </a:ext>
                </a:extLst>
              </a:tr>
              <a:tr h="337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Office Visit / Specialist </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rgbClr val="C00000"/>
                          </a:solidFill>
                          <a:effectLst/>
                          <a:latin typeface="Arial" pitchFamily="34" charset="0"/>
                          <a:ea typeface="+mn-ea"/>
                          <a:cs typeface="Arial" pitchFamily="34" charset="0"/>
                        </a:rPr>
                        <a:t> </a:t>
                      </a: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$45 / $90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$50 / $90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7"/>
                  </a:ext>
                </a:extLst>
              </a:tr>
              <a:tr h="325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Preventative Care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902523770"/>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Lab-X-ray</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80%*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478299120"/>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Imaging (CT, MRI, PET Scan)</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$300, No Ded</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Ded/Coins*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8"/>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Inpatient Admission</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Ded/Coins*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$250,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$350,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455652257"/>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Outpatient Surgery</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Ded/Coins*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$200,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$300,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9"/>
                  </a:ext>
                </a:extLst>
              </a:tr>
              <a:tr h="3336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Emergency Room</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$500, then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$500, then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0010"/>
                  </a:ext>
                </a:extLst>
              </a:tr>
              <a:tr h="375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Urgent Care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11"/>
                  </a:ext>
                </a:extLst>
              </a:tr>
            </a:tbl>
          </a:graphicData>
        </a:graphic>
      </p:graphicFrame>
      <p:sp>
        <p:nvSpPr>
          <p:cNvPr id="8" name="TextBox 7">
            <a:extLst>
              <a:ext uri="{FF2B5EF4-FFF2-40B4-BE49-F238E27FC236}">
                <a16:creationId xmlns:a16="http://schemas.microsoft.com/office/drawing/2014/main" id="{2F054E94-87C5-4069-9C4F-AA06887FDEF3}"/>
              </a:ext>
            </a:extLst>
          </p:cNvPr>
          <p:cNvSpPr txBox="1"/>
          <p:nvPr/>
        </p:nvSpPr>
        <p:spPr>
          <a:xfrm>
            <a:off x="498051" y="6572839"/>
            <a:ext cx="7737048" cy="246221"/>
          </a:xfrm>
          <a:prstGeom prst="rect">
            <a:avLst/>
          </a:prstGeom>
          <a:noFill/>
        </p:spPr>
        <p:txBody>
          <a:bodyPr wrap="square">
            <a:spAutoFit/>
          </a:bodyPr>
          <a:lstStyle/>
          <a:p>
            <a:pPr eaLnBrk="1" hangingPunct="1">
              <a:spcBef>
                <a:spcPct val="0"/>
              </a:spcBef>
            </a:pPr>
            <a:r>
              <a:rPr lang="en-US" altLang="en-US" sz="1000" dirty="0">
                <a:solidFill>
                  <a:schemeClr val="bg1"/>
                </a:solidFill>
                <a:latin typeface="Arial Unicode MS"/>
              </a:rPr>
              <a:t>Refer to </a:t>
            </a:r>
            <a:r>
              <a:rPr lang="en-US" altLang="en-US" sz="1000" b="1" dirty="0">
                <a:solidFill>
                  <a:schemeClr val="bg1"/>
                </a:solidFill>
                <a:latin typeface="Arial Unicode MS"/>
              </a:rPr>
              <a:t>Schedule of Coverage or Booklet </a:t>
            </a:r>
            <a:r>
              <a:rPr lang="en-US" altLang="en-US" sz="1000" dirty="0">
                <a:solidFill>
                  <a:schemeClr val="bg1"/>
                </a:solidFill>
                <a:latin typeface="Arial Unicode MS"/>
              </a:rPr>
              <a:t>for a more comprehensive summary of all benefits.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2BA231-494A-4F65-B407-45BDC2633BA7}"/>
              </a:ext>
            </a:extLst>
          </p:cNvPr>
          <p:cNvSpPr>
            <a:spLocks noGrp="1"/>
          </p:cNvSpPr>
          <p:nvPr>
            <p:ph type="title"/>
          </p:nvPr>
        </p:nvSpPr>
        <p:spPr>
          <a:xfrm>
            <a:off x="457200" y="457200"/>
            <a:ext cx="7734300" cy="1219200"/>
          </a:xfrm>
        </p:spPr>
        <p:txBody>
          <a:bodyPr rtlCol="0">
            <a:normAutofit fontScale="90000"/>
          </a:bodyPr>
          <a:lstStyle/>
          <a:p>
            <a:pPr algn="ctr" eaLnBrk="1" fontAlgn="auto" hangingPunct="1">
              <a:spcAft>
                <a:spcPts val="0"/>
              </a:spcAft>
              <a:defRPr/>
            </a:pPr>
            <a:r>
              <a:rPr lang="en-US" dirty="0">
                <a:solidFill>
                  <a:schemeClr val="tx1"/>
                </a:solidFill>
                <a:latin typeface="Arial Black" panose="020B0A04020102020204" pitchFamily="34" charset="0"/>
                <a:cs typeface="Aharoni" pitchFamily="2" charset="-79"/>
              </a:rPr>
              <a:t>Your Medical Plan in Network</a:t>
            </a:r>
            <a:br>
              <a:rPr lang="en-US" dirty="0">
                <a:solidFill>
                  <a:schemeClr val="tx1"/>
                </a:solidFill>
                <a:latin typeface="Arial Black" panose="020B0A04020102020204" pitchFamily="34" charset="0"/>
                <a:cs typeface="Aharoni" pitchFamily="2" charset="-79"/>
              </a:rPr>
            </a:br>
            <a:r>
              <a:rPr lang="en-US" sz="3100" dirty="0">
                <a:solidFill>
                  <a:srgbClr val="C00000"/>
                </a:solidFill>
                <a:latin typeface="Baskerville Old Face" pitchFamily="18" charset="0"/>
                <a:cs typeface="Aharoni" pitchFamily="2" charset="-79"/>
              </a:rPr>
              <a:t> </a:t>
            </a:r>
          </a:p>
        </p:txBody>
      </p:sp>
      <p:sp>
        <p:nvSpPr>
          <p:cNvPr id="17411" name="Content Placeholder 2">
            <a:extLst>
              <a:ext uri="{FF2B5EF4-FFF2-40B4-BE49-F238E27FC236}">
                <a16:creationId xmlns:a16="http://schemas.microsoft.com/office/drawing/2014/main" id="{7DF3884A-682C-4A56-BD2E-E5326D64F1D4}"/>
              </a:ext>
            </a:extLst>
          </p:cNvPr>
          <p:cNvSpPr>
            <a:spLocks noGrp="1"/>
          </p:cNvSpPr>
          <p:nvPr>
            <p:ph idx="1"/>
          </p:nvPr>
        </p:nvSpPr>
        <p:spPr>
          <a:xfrm>
            <a:off x="952500" y="1676400"/>
            <a:ext cx="7353300" cy="4419600"/>
          </a:xfrm>
        </p:spPr>
        <p:txBody>
          <a:bodyPr rtlCol="0">
            <a:normAutofit fontScale="55000" lnSpcReduction="20000"/>
          </a:bodyPr>
          <a:lstStyle/>
          <a:p>
            <a:pPr marL="68580" indent="0" eaLnBrk="1" fontAlgn="auto" hangingPunct="1">
              <a:spcAft>
                <a:spcPts val="0"/>
              </a:spcAft>
              <a:buNone/>
              <a:defRPr/>
            </a:pPr>
            <a:r>
              <a:rPr lang="en-US" altLang="en-US" sz="4500" dirty="0">
                <a:solidFill>
                  <a:srgbClr val="0F0FF7"/>
                </a:solidFill>
                <a:latin typeface="Arial Black" panose="020B0A04020102020204" pitchFamily="34" charset="0"/>
                <a:cs typeface="Calibri" panose="020F0502020204030204" pitchFamily="34" charset="0"/>
              </a:rPr>
              <a:t>Applies</a:t>
            </a:r>
            <a:r>
              <a:rPr lang="en-US" altLang="en-US" sz="4500" dirty="0">
                <a:solidFill>
                  <a:schemeClr val="tx1"/>
                </a:solidFill>
                <a:latin typeface="Arial Black" panose="020B0A04020102020204" pitchFamily="34" charset="0"/>
                <a:cs typeface="Calibri" panose="020F0502020204030204" pitchFamily="34" charset="0"/>
              </a:rPr>
              <a:t> </a:t>
            </a:r>
            <a:r>
              <a:rPr lang="en-US" altLang="en-US" sz="4500" dirty="0">
                <a:solidFill>
                  <a:srgbClr val="130ACC"/>
                </a:solidFill>
                <a:latin typeface="Arial Black" panose="020B0A04020102020204" pitchFamily="34" charset="0"/>
                <a:cs typeface="Calibri" panose="020F0502020204030204" pitchFamily="34" charset="0"/>
              </a:rPr>
              <a:t>to PPO Maximum Out of Pocket</a:t>
            </a:r>
            <a:r>
              <a:rPr lang="en-US" altLang="en-US" sz="4500" dirty="0">
                <a:solidFill>
                  <a:srgbClr val="130ACC"/>
                </a:solidFill>
                <a:latin typeface="Arial Rounded MT Bold" panose="020F0704030504030204" pitchFamily="34" charset="0"/>
                <a:cs typeface="Calibri" panose="020F0502020204030204" pitchFamily="34" charset="0"/>
              </a:rPr>
              <a:t> </a:t>
            </a:r>
          </a:p>
          <a:p>
            <a:pPr marL="68580" indent="0" eaLnBrk="1" fontAlgn="auto" hangingPunct="1">
              <a:spcAft>
                <a:spcPts val="0"/>
              </a:spcAft>
              <a:buNone/>
              <a:defRPr/>
            </a:pPr>
            <a:r>
              <a:rPr lang="en-US" altLang="en-US" sz="4500" dirty="0">
                <a:solidFill>
                  <a:srgbClr val="130ACC"/>
                </a:solidFill>
                <a:latin typeface="Arial Rounded MT Bold" panose="020F0704030504030204" pitchFamily="34" charset="0"/>
                <a:cs typeface="Calibri" panose="020F0502020204030204" pitchFamily="34" charset="0"/>
              </a:rPr>
              <a:t>	</a:t>
            </a:r>
            <a:r>
              <a:rPr lang="en-US" altLang="en-US" sz="4500" dirty="0">
                <a:solidFill>
                  <a:srgbClr val="130ACC"/>
                </a:solidFill>
                <a:cs typeface="Calibri" panose="020F0502020204030204" pitchFamily="34" charset="0"/>
              </a:rPr>
              <a:t>PPO Deductible</a:t>
            </a:r>
          </a:p>
          <a:p>
            <a:pPr marL="68580" indent="0" eaLnBrk="1" fontAlgn="auto" hangingPunct="1">
              <a:spcAft>
                <a:spcPts val="0"/>
              </a:spcAft>
              <a:buNone/>
              <a:defRPr/>
            </a:pPr>
            <a:r>
              <a:rPr lang="en-US" altLang="en-US" sz="4500" dirty="0">
                <a:solidFill>
                  <a:srgbClr val="130ACC"/>
                </a:solidFill>
                <a:cs typeface="Calibri" panose="020F0502020204030204" pitchFamily="34" charset="0"/>
              </a:rPr>
              <a:t>	PPO Coinsurance (%)</a:t>
            </a:r>
          </a:p>
          <a:p>
            <a:pPr marL="68580" indent="0" eaLnBrk="1" fontAlgn="auto" hangingPunct="1">
              <a:spcAft>
                <a:spcPts val="0"/>
              </a:spcAft>
              <a:buNone/>
              <a:defRPr/>
            </a:pPr>
            <a:r>
              <a:rPr lang="en-US" altLang="en-US" sz="4500" dirty="0">
                <a:solidFill>
                  <a:srgbClr val="130ACC"/>
                </a:solidFill>
                <a:cs typeface="Calibri" panose="020F0502020204030204" pitchFamily="34" charset="0"/>
              </a:rPr>
              <a:t>	PPO Copays</a:t>
            </a:r>
          </a:p>
          <a:p>
            <a:pPr marL="68580" indent="0" eaLnBrk="1" fontAlgn="auto" hangingPunct="1">
              <a:spcAft>
                <a:spcPts val="0"/>
              </a:spcAft>
              <a:buNone/>
              <a:defRPr/>
            </a:pPr>
            <a:r>
              <a:rPr lang="en-US" altLang="en-US" sz="3600" dirty="0">
                <a:solidFill>
                  <a:schemeClr val="tx1"/>
                </a:solidFill>
                <a:latin typeface="Arial Rounded MT Bold" panose="020F0704030504030204" pitchFamily="34" charset="0"/>
                <a:cs typeface="Calibri" panose="020F0502020204030204" pitchFamily="34" charset="0"/>
              </a:rPr>
              <a:t>PPO Copays include office visit, specialist, Rx, urgent care, hospital inpatient, outpatient surgery, &amp; ER</a:t>
            </a:r>
            <a:endParaRPr lang="en-US" altLang="en-US" sz="3600" dirty="0"/>
          </a:p>
          <a:p>
            <a:pPr marL="68580" indent="0" eaLnBrk="1" fontAlgn="auto" hangingPunct="1">
              <a:spcAft>
                <a:spcPts val="0"/>
              </a:spcAft>
              <a:buNone/>
              <a:defRPr/>
            </a:pPr>
            <a:endParaRPr lang="en-US" altLang="en-US" sz="3300" dirty="0">
              <a:solidFill>
                <a:srgbClr val="FF0000"/>
              </a:solidFill>
              <a:latin typeface="Arial Rounded MT Bold" panose="020F0704030504030204" pitchFamily="34" charset="0"/>
            </a:endParaRPr>
          </a:p>
          <a:p>
            <a:pPr marL="68580" indent="0" eaLnBrk="1" fontAlgn="auto" hangingPunct="1">
              <a:spcAft>
                <a:spcPts val="0"/>
              </a:spcAft>
              <a:buNone/>
              <a:defRPr/>
            </a:pPr>
            <a:endParaRPr lang="en-US" altLang="en-US" sz="5100" dirty="0">
              <a:solidFill>
                <a:srgbClr val="FF0000"/>
              </a:solidFill>
              <a:latin typeface="Arial Rounded MT Bold" panose="020F0704030504030204" pitchFamily="34" charset="0"/>
            </a:endParaRPr>
          </a:p>
          <a:p>
            <a:pPr marL="68580" indent="0" eaLnBrk="1" fontAlgn="auto" hangingPunct="1">
              <a:spcAft>
                <a:spcPts val="0"/>
              </a:spcAft>
              <a:buNone/>
              <a:defRPr/>
            </a:pPr>
            <a:r>
              <a:rPr lang="en-US" altLang="en-US" sz="5100" b="1" u="sng" dirty="0">
                <a:solidFill>
                  <a:srgbClr val="FF0000"/>
                </a:solidFill>
                <a:latin typeface="+mj-lt"/>
              </a:rPr>
              <a:t>Copays do NOT apply to the Deductible</a:t>
            </a:r>
          </a:p>
          <a:p>
            <a:pPr marL="68580" indent="0" eaLnBrk="1" fontAlgn="auto" hangingPunct="1">
              <a:spcAft>
                <a:spcPts val="0"/>
              </a:spcAft>
              <a:buNone/>
              <a:defRPr/>
            </a:pPr>
            <a:endParaRPr lang="en-US" altLang="en-US" sz="3300" dirty="0">
              <a:solidFill>
                <a:srgbClr val="FF0000"/>
              </a:solidFill>
              <a:latin typeface="Arial Rounded MT Bold" panose="020F0704030504030204" pitchFamily="34" charset="0"/>
            </a:endParaRPr>
          </a:p>
          <a:p>
            <a:pPr marL="68580" indent="0" eaLnBrk="1" fontAlgn="auto" hangingPunct="1">
              <a:spcAft>
                <a:spcPts val="0"/>
              </a:spcAft>
              <a:buNone/>
              <a:defRPr/>
            </a:pPr>
            <a:endParaRPr lang="en-US" altLang="en-US" sz="2400" b="1" dirty="0">
              <a:solidFill>
                <a:srgbClr val="FF0000"/>
              </a:solidFill>
              <a:latin typeface="Calibri" panose="020F0502020204030204" pitchFamily="34" charset="0"/>
              <a:cs typeface="Calibri" panose="020F0502020204030204" pitchFamily="34" charset="0"/>
            </a:endParaRPr>
          </a:p>
          <a:p>
            <a:pPr marL="68580" indent="0" eaLnBrk="1" fontAlgn="auto" hangingPunct="1">
              <a:spcAft>
                <a:spcPts val="0"/>
              </a:spcAft>
              <a:buNone/>
              <a:defRPr/>
            </a:pPr>
            <a:r>
              <a:rPr lang="en-US" altLang="en-US" sz="2900" b="1" dirty="0">
                <a:solidFill>
                  <a:schemeClr val="tx1">
                    <a:lumMod val="85000"/>
                    <a:lumOff val="15000"/>
                  </a:schemeClr>
                </a:solidFill>
                <a:latin typeface="Arial Rounded MT Bold" panose="020F0704030504030204" pitchFamily="34" charset="0"/>
                <a:cs typeface="Calibri" panose="020F0502020204030204" pitchFamily="34" charset="0"/>
              </a:rPr>
              <a:t>Once PPO Out-of-Pocket Maximum is met, eligible claims will be covered at 100% for rest of calendar year</a:t>
            </a:r>
          </a:p>
          <a:p>
            <a:pPr marL="68580" indent="0" eaLnBrk="1" fontAlgn="auto" hangingPunct="1">
              <a:spcAft>
                <a:spcPts val="0"/>
              </a:spcAft>
              <a:buNone/>
              <a:defRPr/>
            </a:pPr>
            <a:endParaRPr lang="en-US" altLang="en-US" sz="2900" dirty="0">
              <a:solidFill>
                <a:srgbClr val="00B050"/>
              </a:solidFill>
              <a:latin typeface="Arial Rounded MT Bold" panose="020F0704030504030204" pitchFamily="34" charset="0"/>
            </a:endParaRPr>
          </a:p>
          <a:p>
            <a:pPr indent="-274320" eaLnBrk="1" fontAlgn="auto" hangingPunct="1">
              <a:spcAft>
                <a:spcPts val="0"/>
              </a:spcAft>
              <a:buFont typeface="Wingdings 2" panose="05020102010507070707" pitchFamily="18" charset="2"/>
              <a:buNone/>
              <a:defRPr/>
            </a:pPr>
            <a:endParaRPr lang="en-US" altLang="en-US" sz="1600" dirty="0"/>
          </a:p>
          <a:p>
            <a:pPr indent="-274320" eaLnBrk="1" fontAlgn="auto" hangingPunct="1">
              <a:spcAft>
                <a:spcPts val="0"/>
              </a:spcAft>
              <a:buFontTx/>
              <a:buNone/>
              <a:defRPr/>
            </a:pPr>
            <a:endParaRPr lang="en-US" altLang="en-US" sz="2000" dirty="0"/>
          </a:p>
          <a:p>
            <a:pPr indent="-274320" eaLnBrk="1" fontAlgn="auto" hangingPunct="1">
              <a:spcAft>
                <a:spcPts val="0"/>
              </a:spcAft>
              <a:buFont typeface="Wingdings 2" panose="05020102010507070707" pitchFamily="18" charset="2"/>
              <a:buChar char=""/>
              <a:defRPr/>
            </a:pPr>
            <a:endParaRPr lang="en-US" altLang="en-US" sz="2800" dirty="0"/>
          </a:p>
          <a:p>
            <a:pPr indent="-274320" eaLnBrk="1" fontAlgn="auto" hangingPunct="1">
              <a:spcAft>
                <a:spcPts val="0"/>
              </a:spcAft>
              <a:buFont typeface="Wingdings 2" panose="05020102010507070707" pitchFamily="18" charset="2"/>
              <a:buNone/>
              <a:defRPr/>
            </a:pPr>
            <a:endParaRPr lang="en-US" altLang="en-US" sz="2800" dirty="0"/>
          </a:p>
          <a:p>
            <a:pPr indent="-274320" eaLnBrk="1" fontAlgn="auto" hangingPunct="1">
              <a:spcAft>
                <a:spcPts val="0"/>
              </a:spcAft>
              <a:buFont typeface="Wingdings 2" panose="05020102010507070707" pitchFamily="18" charset="2"/>
              <a:buNone/>
              <a:defRPr/>
            </a:pPr>
            <a:endParaRPr lang="en-US" altLang="en-US" sz="2800" dirty="0"/>
          </a:p>
          <a:p>
            <a:pPr indent="-274320" eaLnBrk="1" fontAlgn="auto" hangingPunct="1">
              <a:spcAft>
                <a:spcPts val="0"/>
              </a:spcAft>
              <a:buFontTx/>
              <a:buNone/>
              <a:defRPr/>
            </a:pPr>
            <a:endParaRPr lang="en-US" altLang="en-US" sz="2800" dirty="0"/>
          </a:p>
          <a:p>
            <a:pPr indent="-274320" eaLnBrk="1" fontAlgn="auto" hangingPunct="1">
              <a:spcAft>
                <a:spcPts val="0"/>
              </a:spcAft>
              <a:buFontTx/>
              <a:buNone/>
              <a:defRPr/>
            </a:pPr>
            <a:endParaRPr lang="en-US" altLang="en-US" sz="2800" dirty="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5257800" y="1375172"/>
            <a:ext cx="3572758" cy="2674144"/>
          </a:xfrm>
        </p:spPr>
        <p:txBody>
          <a:bodyPr/>
          <a:lstStyle/>
          <a:p>
            <a:pPr eaLnBrk="1" hangingPunct="1"/>
            <a:r>
              <a:rPr lang="en-US" altLang="en-US" dirty="0">
                <a:solidFill>
                  <a:srgbClr val="FF0000"/>
                </a:solidFill>
                <a:latin typeface="Berlin Sans FB" panose="020E0602020502020306" pitchFamily="34" charset="0"/>
                <a:ea typeface="Segoe UI Black" panose="020B0A02040204020203" pitchFamily="34" charset="0"/>
              </a:rPr>
              <a:t>PPO Medical Office Visit / Consultation</a:t>
            </a:r>
            <a:br>
              <a:rPr lang="en-US" altLang="en-US" dirty="0">
                <a:solidFill>
                  <a:schemeClr val="tx1"/>
                </a:solidFill>
                <a:latin typeface="Berlin Sans FB" panose="020E0602020502020306" pitchFamily="34" charset="0"/>
              </a:rPr>
            </a:br>
            <a:r>
              <a:rPr lang="en-US" altLang="en-US" sz="2400" dirty="0">
                <a:solidFill>
                  <a:schemeClr val="tx1"/>
                </a:solidFill>
                <a:latin typeface="Arial Rounded MT Bold" panose="020F0704030504030204" pitchFamily="34" charset="0"/>
              </a:rPr>
              <a:t> </a:t>
            </a:r>
            <a:br>
              <a:rPr lang="en-US" altLang="en-US" dirty="0">
                <a:solidFill>
                  <a:schemeClr val="tx1"/>
                </a:solidFill>
                <a:latin typeface="Berlin Sans FB" panose="020E0602020502020306" pitchFamily="34" charset="0"/>
              </a:rPr>
            </a:br>
            <a:endParaRPr lang="en-US" altLang="en-US" sz="2400" dirty="0">
              <a:solidFill>
                <a:srgbClr val="C00000"/>
              </a:solidFill>
              <a:latin typeface="Berlin Sans FB" panose="020E0602020502020306" pitchFamily="34"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half" idx="1"/>
          </p:nvPr>
        </p:nvSpPr>
        <p:spPr>
          <a:xfrm>
            <a:off x="685800" y="1981200"/>
            <a:ext cx="3810000" cy="1462088"/>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endParaRPr lang="en-US" sz="4000" b="1"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 </a:t>
            </a:r>
            <a:endParaRPr lang="en-US" sz="1800" dirty="0"/>
          </a:p>
          <a:p>
            <a:pPr marL="274320" indent="-274320" eaLnBrk="1" fontAlgn="auto" hangingPunct="1">
              <a:spcAft>
                <a:spcPts val="0"/>
              </a:spcAft>
              <a:buClr>
                <a:schemeClr val="accent3"/>
              </a:buClr>
              <a:buFont typeface="Wingdings 2"/>
              <a:buChar char=""/>
              <a:defRPr/>
            </a:pPr>
            <a:endParaRPr lang="en-US" dirty="0"/>
          </a:p>
        </p:txBody>
      </p:sp>
      <p:sp>
        <p:nvSpPr>
          <p:cNvPr id="20" name="Content Placeholder 19">
            <a:extLst>
              <a:ext uri="{FF2B5EF4-FFF2-40B4-BE49-F238E27FC236}">
                <a16:creationId xmlns:a16="http://schemas.microsoft.com/office/drawing/2014/main" id="{9BA31D9A-7833-4A92-812A-7522EB24C915}"/>
              </a:ext>
            </a:extLst>
          </p:cNvPr>
          <p:cNvSpPr>
            <a:spLocks noGrp="1"/>
          </p:cNvSpPr>
          <p:nvPr>
            <p:ph sz="quarter" idx="2"/>
          </p:nvPr>
        </p:nvSpPr>
        <p:spPr>
          <a:xfrm>
            <a:off x="609600" y="595227"/>
            <a:ext cx="4267200" cy="1783556"/>
          </a:xfrm>
        </p:spPr>
        <p:txBody>
          <a:bodyPr/>
          <a:lstStyle/>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GOLD </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Primary Care </a:t>
            </a:r>
            <a:r>
              <a:rPr lang="en-US" dirty="0">
                <a:solidFill>
                  <a:srgbClr val="00B0F0"/>
                </a:solidFill>
                <a:latin typeface="Franklin Gothic Heavy" panose="020B0903020102020204" pitchFamily="34" charset="0"/>
                <a:ea typeface="Segoe UI Black" panose="020B0A02040204020203" pitchFamily="34" charset="0"/>
              </a:rPr>
              <a:t>$45 </a:t>
            </a:r>
            <a:r>
              <a:rPr lang="en-US" dirty="0">
                <a:solidFill>
                  <a:schemeClr val="tx1"/>
                </a:solidFill>
                <a:latin typeface="Franklin Gothic Heavy" panose="020B0903020102020204" pitchFamily="34" charset="0"/>
                <a:ea typeface="Segoe UI Black" panose="020B0A02040204020203" pitchFamily="34" charset="0"/>
              </a:rPr>
              <a:t>Copay</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Specialist </a:t>
            </a:r>
            <a:r>
              <a:rPr lang="en-US" dirty="0">
                <a:solidFill>
                  <a:srgbClr val="00B0F0"/>
                </a:solidFill>
                <a:latin typeface="Franklin Gothic Heavy" panose="020B0903020102020204" pitchFamily="34" charset="0"/>
                <a:ea typeface="Segoe UI Black" panose="020B0A02040204020203" pitchFamily="34" charset="0"/>
              </a:rPr>
              <a:t>$90 </a:t>
            </a:r>
            <a:r>
              <a:rPr lang="en-US" dirty="0">
                <a:solidFill>
                  <a:schemeClr val="tx1"/>
                </a:solidFill>
                <a:latin typeface="Franklin Gothic Heavy" panose="020B0903020102020204" pitchFamily="34" charset="0"/>
                <a:ea typeface="Segoe UI Black" panose="020B0A02040204020203" pitchFamily="34" charset="0"/>
              </a:rPr>
              <a:t>Copay</a:t>
            </a:r>
          </a:p>
          <a:p>
            <a:pPr marL="69850" indent="0">
              <a:buNone/>
            </a:pPr>
            <a:r>
              <a:rPr lang="en-US" dirty="0">
                <a:solidFill>
                  <a:schemeClr val="tx1"/>
                </a:solidFill>
                <a:latin typeface="Segoe UI Black" panose="020B0A02040204020203" pitchFamily="34" charset="0"/>
                <a:ea typeface="Segoe UI Black" panose="020B0A02040204020203" pitchFamily="34" charset="0"/>
              </a:rPr>
              <a:t> </a:t>
            </a:r>
          </a:p>
        </p:txBody>
      </p:sp>
      <p:sp>
        <p:nvSpPr>
          <p:cNvPr id="21" name="Content Placeholder 20">
            <a:extLst>
              <a:ext uri="{FF2B5EF4-FFF2-40B4-BE49-F238E27FC236}">
                <a16:creationId xmlns:a16="http://schemas.microsoft.com/office/drawing/2014/main" id="{F74D1A7A-CAAD-48CB-8749-A3AB30D108B0}"/>
              </a:ext>
            </a:extLst>
          </p:cNvPr>
          <p:cNvSpPr>
            <a:spLocks noGrp="1"/>
          </p:cNvSpPr>
          <p:nvPr>
            <p:ph sz="quarter" idx="3"/>
          </p:nvPr>
        </p:nvSpPr>
        <p:spPr>
          <a:xfrm>
            <a:off x="4610101" y="4281573"/>
            <a:ext cx="4220458" cy="1981200"/>
          </a:xfrm>
        </p:spPr>
        <p:txBody>
          <a:bodyPr/>
          <a:lstStyle/>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SILVER</a:t>
            </a:r>
            <a:r>
              <a:rPr lang="en-US" sz="3200" dirty="0">
                <a:solidFill>
                  <a:schemeClr val="tx1"/>
                </a:solidFill>
                <a:latin typeface="Franklin Gothic Heavy" panose="020B0903020102020204" pitchFamily="34" charset="0"/>
                <a:ea typeface="Segoe UI Black" panose="020B0A02040204020203" pitchFamily="34" charset="0"/>
              </a:rPr>
              <a:t>  </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Primary Care $50 Copay</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Specialist </a:t>
            </a:r>
            <a:r>
              <a:rPr lang="en-US" dirty="0">
                <a:solidFill>
                  <a:srgbClr val="00B0F0"/>
                </a:solidFill>
                <a:latin typeface="Franklin Gothic Heavy" panose="020B0903020102020204" pitchFamily="34" charset="0"/>
                <a:ea typeface="Segoe UI Black" panose="020B0A02040204020203" pitchFamily="34" charset="0"/>
              </a:rPr>
              <a:t>$90 </a:t>
            </a:r>
            <a:r>
              <a:rPr lang="en-US" dirty="0">
                <a:solidFill>
                  <a:schemeClr val="tx1"/>
                </a:solidFill>
                <a:latin typeface="Franklin Gothic Heavy" panose="020B0903020102020204" pitchFamily="34" charset="0"/>
                <a:ea typeface="Segoe UI Black" panose="020B0A02040204020203" pitchFamily="34" charset="0"/>
              </a:rPr>
              <a:t>Copay</a:t>
            </a:r>
          </a:p>
        </p:txBody>
      </p:sp>
      <p:pic>
        <p:nvPicPr>
          <p:cNvPr id="23" name="Picture 22">
            <a:extLst>
              <a:ext uri="{FF2B5EF4-FFF2-40B4-BE49-F238E27FC236}">
                <a16:creationId xmlns:a16="http://schemas.microsoft.com/office/drawing/2014/main" id="{5B55829C-DDDB-43E8-8715-5AC84E67BB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81100" y="2695747"/>
            <a:ext cx="3429000" cy="2094601"/>
          </a:xfrm>
          <a:prstGeom prst="rect">
            <a:avLst/>
          </a:prstGeom>
        </p:spPr>
      </p:pic>
      <p:sp>
        <p:nvSpPr>
          <p:cNvPr id="26" name="Slide Number Placeholder 3">
            <a:extLst>
              <a:ext uri="{FF2B5EF4-FFF2-40B4-BE49-F238E27FC236}">
                <a16:creationId xmlns:a16="http://schemas.microsoft.com/office/drawing/2014/main" id="{42C6A3FA-B821-458A-BD98-52C0C6E6F5EF}"/>
              </a:ext>
            </a:extLst>
          </p:cNvPr>
          <p:cNvSpPr>
            <a:spLocks noGrp="1"/>
          </p:cNvSpPr>
          <p:nvPr>
            <p:ph type="sldNum" sz="quarter" idx="12"/>
          </p:nvPr>
        </p:nvSpPr>
        <p:spPr bwMode="auto">
          <a:xfrm>
            <a:off x="4724400" y="76200"/>
            <a:ext cx="3429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bg1"/>
                </a:solidFill>
                <a:latin typeface="Arial Black" panose="020B0A04020102020204" pitchFamily="34" charset="0"/>
              </a:rPr>
              <a:t>Lab/X-ray not included in Copay</a:t>
            </a:r>
          </a:p>
        </p:txBody>
      </p:sp>
      <p:sp>
        <p:nvSpPr>
          <p:cNvPr id="9" name="TextBox 8">
            <a:extLst>
              <a:ext uri="{FF2B5EF4-FFF2-40B4-BE49-F238E27FC236}">
                <a16:creationId xmlns:a16="http://schemas.microsoft.com/office/drawing/2014/main" id="{7357208D-B92E-4B07-88DA-1DCE6E8A6157}"/>
              </a:ext>
            </a:extLst>
          </p:cNvPr>
          <p:cNvSpPr txBox="1"/>
          <p:nvPr/>
        </p:nvSpPr>
        <p:spPr>
          <a:xfrm>
            <a:off x="457200" y="5966950"/>
            <a:ext cx="8077200" cy="369332"/>
          </a:xfrm>
          <a:prstGeom prst="rect">
            <a:avLst/>
          </a:prstGeom>
          <a:noFill/>
        </p:spPr>
        <p:txBody>
          <a:bodyPr wrap="square">
            <a:spAutoFit/>
          </a:bodyPr>
          <a:lstStyle/>
          <a:p>
            <a:pPr eaLnBrk="1" fontAlgn="auto" hangingPunct="1">
              <a:spcAft>
                <a:spcPts val="0"/>
              </a:spcAft>
              <a:defRPr/>
            </a:pPr>
            <a:r>
              <a:rPr lang="en-US" sz="1800" b="1" dirty="0">
                <a:solidFill>
                  <a:srgbClr val="7030A0"/>
                </a:solidFill>
                <a:latin typeface="Lucida Sans Unicode" panose="020B0602030504020204" pitchFamily="34" charset="0"/>
                <a:cs typeface="Lucida Sans Unicode" panose="020B0602030504020204" pitchFamily="34" charset="0"/>
              </a:rPr>
              <a:t>Office visit copay applies ONLY to office visit (primary or specialist)</a:t>
            </a:r>
          </a:p>
        </p:txBody>
      </p:sp>
    </p:spTree>
    <p:extLst>
      <p:ext uri="{BB962C8B-B14F-4D97-AF65-F5344CB8AC3E}">
        <p14:creationId xmlns:p14="http://schemas.microsoft.com/office/powerpoint/2010/main" val="159418689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DEDAE49-65BF-479B-84C4-3351B7ACD536}"/>
              </a:ext>
            </a:extLst>
          </p:cNvPr>
          <p:cNvSpPr>
            <a:spLocks noGrp="1"/>
          </p:cNvSpPr>
          <p:nvPr>
            <p:ph type="title"/>
          </p:nvPr>
        </p:nvSpPr>
        <p:spPr>
          <a:xfrm>
            <a:off x="990600" y="762000"/>
            <a:ext cx="7024688" cy="877888"/>
          </a:xfrm>
        </p:spPr>
        <p:txBody>
          <a:bodyPr rtlCol="0">
            <a:normAutofit/>
          </a:bodyPr>
          <a:lstStyle/>
          <a:p>
            <a:pPr eaLnBrk="1" fontAlgn="auto" hangingPunct="1">
              <a:spcAft>
                <a:spcPts val="0"/>
              </a:spcAft>
              <a:defRPr/>
            </a:pPr>
            <a:r>
              <a:rPr lang="en-US" altLang="en-US" sz="3600" b="1" dirty="0">
                <a:solidFill>
                  <a:schemeClr val="tx1">
                    <a:lumMod val="95000"/>
                    <a:lumOff val="5000"/>
                  </a:schemeClr>
                </a:solidFill>
                <a:latin typeface="+mn-lt"/>
              </a:rPr>
              <a:t>Lab &amp; X-ray</a:t>
            </a:r>
          </a:p>
        </p:txBody>
      </p:sp>
      <p:sp>
        <p:nvSpPr>
          <p:cNvPr id="19460" name="Content Placeholder 3">
            <a:extLst>
              <a:ext uri="{FF2B5EF4-FFF2-40B4-BE49-F238E27FC236}">
                <a16:creationId xmlns:a16="http://schemas.microsoft.com/office/drawing/2014/main" id="{ECD7C571-3E6E-4D74-AD94-7B8A9D4304B4}"/>
              </a:ext>
            </a:extLst>
          </p:cNvPr>
          <p:cNvSpPr>
            <a:spLocks noGrp="1"/>
          </p:cNvSpPr>
          <p:nvPr>
            <p:ph sz="quarter" idx="13"/>
          </p:nvPr>
        </p:nvSpPr>
        <p:spPr>
          <a:xfrm>
            <a:off x="1073150" y="2057400"/>
            <a:ext cx="6858000" cy="3992563"/>
          </a:xfrm>
        </p:spPr>
        <p:txBody>
          <a:bodyPr/>
          <a:lstStyle/>
          <a:p>
            <a:pPr eaLnBrk="1" hangingPunct="1">
              <a:defRPr/>
            </a:pPr>
            <a:r>
              <a:rPr lang="en-US" altLang="en-US" sz="2800" b="1" dirty="0">
                <a:solidFill>
                  <a:srgbClr val="0F0FF7"/>
                </a:solidFill>
                <a:latin typeface="Calibri" panose="020F0502020204030204" pitchFamily="34" charset="0"/>
                <a:cs typeface="Calibri" panose="020F0502020204030204" pitchFamily="34" charset="0"/>
              </a:rPr>
              <a:t>Deductible &amp; Coinsurance applies to Routine </a:t>
            </a:r>
            <a:r>
              <a:rPr lang="en-US" altLang="en-US" sz="2800" b="1" dirty="0">
                <a:solidFill>
                  <a:srgbClr val="FF0000"/>
                </a:solidFill>
                <a:latin typeface="Calibri" panose="020F0502020204030204" pitchFamily="34" charset="0"/>
                <a:cs typeface="Calibri" panose="020F0502020204030204" pitchFamily="34" charset="0"/>
              </a:rPr>
              <a:t>Lab &amp; X-ray </a:t>
            </a:r>
            <a:r>
              <a:rPr lang="en-US" altLang="en-US" sz="2800" b="1" dirty="0">
                <a:solidFill>
                  <a:srgbClr val="0F0FF7"/>
                </a:solidFill>
                <a:latin typeface="Calibri" panose="020F0502020204030204" pitchFamily="34" charset="0"/>
                <a:cs typeface="Calibri" panose="020F0502020204030204" pitchFamily="34" charset="0"/>
              </a:rPr>
              <a:t>regardless of place of service</a:t>
            </a:r>
          </a:p>
          <a:p>
            <a:pPr eaLnBrk="1" hangingPunct="1">
              <a:defRPr/>
            </a:pPr>
            <a:endParaRPr lang="en-US" altLang="en-US" sz="2800" dirty="0">
              <a:latin typeface="Calibri" panose="020F0502020204030204" pitchFamily="34" charset="0"/>
              <a:cs typeface="Calibri" panose="020F0502020204030204" pitchFamily="34" charset="0"/>
            </a:endParaRPr>
          </a:p>
          <a:p>
            <a:pPr eaLnBrk="1" hangingPunct="1">
              <a:defRPr/>
            </a:pPr>
            <a:r>
              <a:rPr lang="en-US" altLang="en-US" sz="2800" dirty="0">
                <a:solidFill>
                  <a:schemeClr val="bg2">
                    <a:lumMod val="10000"/>
                  </a:schemeClr>
                </a:solidFill>
                <a:latin typeface="Calibri" panose="020F0502020204030204" pitchFamily="34" charset="0"/>
                <a:cs typeface="Calibri" panose="020F0502020204030204" pitchFamily="34" charset="0"/>
              </a:rPr>
              <a:t>Deductible &amp; Coinsurance applies for Lab &amp; X-ray performed in the doctor’s office or at a free-standing lab) </a:t>
            </a:r>
          </a:p>
          <a:p>
            <a:pPr eaLnBrk="1" hangingPunct="1">
              <a:defRPr/>
            </a:pPr>
            <a:endParaRPr lang="en-US" altLang="en-US" b="1" dirty="0">
              <a:solidFill>
                <a:srgbClr val="16D6F0"/>
              </a:solidFill>
            </a:endParaRPr>
          </a:p>
          <a:p>
            <a:pPr marL="69850" indent="0" eaLnBrk="1" hangingPunct="1">
              <a:buFont typeface="Wingdings 2" panose="05020102010507070707" pitchFamily="18" charset="2"/>
              <a:buNone/>
              <a:defRPr/>
            </a:pPr>
            <a:endParaRPr lang="en-US" altLang="en-US" b="1" dirty="0">
              <a:solidFill>
                <a:srgbClr val="16D6F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8C324-7642-4F61-9B43-D2ADECD4BF76}"/>
              </a:ext>
            </a:extLst>
          </p:cNvPr>
          <p:cNvSpPr>
            <a:spLocks noGrp="1"/>
          </p:cNvSpPr>
          <p:nvPr>
            <p:ph type="sldNum" sz="quarter" idx="17"/>
          </p:nvPr>
        </p:nvSpPr>
        <p:spPr/>
        <p:txBody>
          <a:bodyPr/>
          <a:lstStyle/>
          <a:p>
            <a:pPr eaLnBrk="1" hangingPunct="1">
              <a:defRPr/>
            </a:pPr>
            <a:fld id="{82BEE5B4-1853-45A9-89A1-79E85993CD14}" type="slidenum">
              <a:rPr lang="en-US">
                <a:solidFill>
                  <a:srgbClr val="FFFFFF">
                    <a:lumMod val="75000"/>
                  </a:srgbClr>
                </a:solidFill>
                <a:latin typeface="Arial" charset="0"/>
                <a:cs typeface="+mn-cs"/>
              </a:rPr>
              <a:pPr eaLnBrk="1" hangingPunct="1">
                <a:defRPr/>
              </a:pPr>
              <a:t>19</a:t>
            </a:fld>
            <a:endParaRPr lang="en-US" dirty="0">
              <a:solidFill>
                <a:srgbClr val="FFFFFF">
                  <a:lumMod val="75000"/>
                </a:srgbClr>
              </a:solidFill>
              <a:latin typeface="Arial" charset="0"/>
              <a:cs typeface="+mn-cs"/>
            </a:endParaRPr>
          </a:p>
        </p:txBody>
      </p:sp>
      <p:sp>
        <p:nvSpPr>
          <p:cNvPr id="134147" name="Text Placeholder 29">
            <a:extLst>
              <a:ext uri="{FF2B5EF4-FFF2-40B4-BE49-F238E27FC236}">
                <a16:creationId xmlns:a16="http://schemas.microsoft.com/office/drawing/2014/main" id="{20A14A94-6CAF-478C-89C9-0EBEB00437DA}"/>
              </a:ext>
            </a:extLst>
          </p:cNvPr>
          <p:cNvSpPr>
            <a:spLocks noGrp="1" noChangeArrowheads="1"/>
          </p:cNvSpPr>
          <p:nvPr>
            <p:ph type="body" sz="quarter" idx="14"/>
          </p:nvPr>
        </p:nvSpPr>
        <p:spPr>
          <a:xfrm>
            <a:off x="381000" y="6367463"/>
            <a:ext cx="4430713" cy="490537"/>
          </a:xfrm>
        </p:spPr>
        <p:txBody>
          <a:bodyPr/>
          <a:lstStyle/>
          <a:p>
            <a:pPr eaLnBrk="1" hangingPunct="1">
              <a:spcBef>
                <a:spcPct val="0"/>
              </a:spcBef>
            </a:pPr>
            <a:r>
              <a:rPr altLang="en-US" sz="1400" dirty="0"/>
              <a:t> </a:t>
            </a:r>
          </a:p>
        </p:txBody>
      </p:sp>
      <p:sp>
        <p:nvSpPr>
          <p:cNvPr id="134148" name="Text Placeholder 22">
            <a:extLst>
              <a:ext uri="{FF2B5EF4-FFF2-40B4-BE49-F238E27FC236}">
                <a16:creationId xmlns:a16="http://schemas.microsoft.com/office/drawing/2014/main" id="{24AE7A99-1DF0-46FD-A966-40146CB3DBD5}"/>
              </a:ext>
            </a:extLst>
          </p:cNvPr>
          <p:cNvSpPr>
            <a:spLocks noGrp="1" noChangeArrowheads="1"/>
          </p:cNvSpPr>
          <p:nvPr>
            <p:ph type="body" sz="quarter" idx="13"/>
          </p:nvPr>
        </p:nvSpPr>
        <p:spPr>
          <a:xfrm>
            <a:off x="5287963" y="6172200"/>
            <a:ext cx="3398837" cy="312738"/>
          </a:xfrm>
        </p:spPr>
        <p:txBody>
          <a:bodyPr/>
          <a:lstStyle/>
          <a:p>
            <a:pPr eaLnBrk="1" hangingPunct="1">
              <a:spcBef>
                <a:spcPct val="0"/>
              </a:spcBef>
            </a:pPr>
            <a:r>
              <a:rPr lang="en-US" altLang="en-US" dirty="0"/>
              <a:t>To register, you’ll need to provide your first and last name, date of birth and BCBSTX member ID number. </a:t>
            </a:r>
          </a:p>
        </p:txBody>
      </p:sp>
      <p:sp>
        <p:nvSpPr>
          <p:cNvPr id="134149" name="Content Placeholder 3">
            <a:extLst>
              <a:ext uri="{FF2B5EF4-FFF2-40B4-BE49-F238E27FC236}">
                <a16:creationId xmlns:a16="http://schemas.microsoft.com/office/drawing/2014/main" id="{4C722DF2-C5AC-4F7C-B7DB-E7F56A3A6512}"/>
              </a:ext>
            </a:extLst>
          </p:cNvPr>
          <p:cNvSpPr>
            <a:spLocks noGrp="1" noChangeArrowheads="1"/>
          </p:cNvSpPr>
          <p:nvPr>
            <p:ph sz="quarter" idx="15"/>
          </p:nvPr>
        </p:nvSpPr>
        <p:spPr>
          <a:xfrm>
            <a:off x="404813" y="1600199"/>
            <a:ext cx="4354513" cy="4887913"/>
          </a:xfrm>
        </p:spPr>
        <p:txBody>
          <a:bodyPr/>
          <a:lstStyle/>
          <a:p>
            <a:pPr eaLnBrk="1" hangingPunct="1">
              <a:spcBef>
                <a:spcPts val="2400"/>
              </a:spcBef>
              <a:spcAft>
                <a:spcPct val="0"/>
              </a:spcAft>
              <a:buClr>
                <a:srgbClr val="0080C7"/>
              </a:buClr>
            </a:pPr>
            <a:r>
              <a:rPr lang="en-US" altLang="en-US" sz="2800" dirty="0">
                <a:solidFill>
                  <a:srgbClr val="9FEBF0"/>
                </a:solidFill>
              </a:rPr>
              <a:t>CONNECT </a:t>
            </a:r>
          </a:p>
          <a:p>
            <a:pPr eaLnBrk="1" hangingPunct="1">
              <a:buClr>
                <a:srgbClr val="0080C7"/>
              </a:buClr>
            </a:pPr>
            <a:r>
              <a:rPr lang="en-US" altLang="en-US" sz="2000" dirty="0">
                <a:solidFill>
                  <a:srgbClr val="FFFFFF"/>
                </a:solidFill>
              </a:rPr>
              <a:t>Access where mobile app, online video or telephone service is available</a:t>
            </a:r>
          </a:p>
          <a:p>
            <a:pPr eaLnBrk="1" hangingPunct="1">
              <a:spcBef>
                <a:spcPts val="2400"/>
              </a:spcBef>
              <a:spcAft>
                <a:spcPct val="0"/>
              </a:spcAft>
              <a:buClr>
                <a:srgbClr val="0080C7"/>
              </a:buClr>
            </a:pPr>
            <a:r>
              <a:rPr lang="en-US" altLang="en-US" sz="2800" dirty="0">
                <a:solidFill>
                  <a:srgbClr val="9FEBF0"/>
                </a:solidFill>
              </a:rPr>
              <a:t>INTERACT</a:t>
            </a:r>
          </a:p>
          <a:p>
            <a:pPr eaLnBrk="1" hangingPunct="1">
              <a:buClr>
                <a:srgbClr val="0080C7"/>
              </a:buClr>
            </a:pPr>
            <a:r>
              <a:rPr lang="en-US" altLang="en-US" sz="2000" dirty="0">
                <a:solidFill>
                  <a:srgbClr val="FFFFFF"/>
                </a:solidFill>
              </a:rPr>
              <a:t>Real-time consultation with an independently contracted, board-certified doctor or therapist</a:t>
            </a:r>
          </a:p>
          <a:p>
            <a:pPr eaLnBrk="1" hangingPunct="1">
              <a:spcBef>
                <a:spcPts val="2400"/>
              </a:spcBef>
              <a:spcAft>
                <a:spcPct val="0"/>
              </a:spcAft>
              <a:buClr>
                <a:srgbClr val="0080C7"/>
              </a:buClr>
            </a:pPr>
            <a:r>
              <a:rPr lang="en-US" altLang="en-US" sz="2800" dirty="0">
                <a:solidFill>
                  <a:srgbClr val="9FEBF0"/>
                </a:solidFill>
              </a:rPr>
              <a:t>DIAGNOSE</a:t>
            </a:r>
          </a:p>
          <a:p>
            <a:pPr eaLnBrk="1" hangingPunct="1">
              <a:buClr>
                <a:srgbClr val="0080C7"/>
              </a:buClr>
            </a:pPr>
            <a:r>
              <a:rPr lang="en-US" altLang="en-US" sz="2000" dirty="0">
                <a:solidFill>
                  <a:srgbClr val="FFFFFF"/>
                </a:solidFill>
              </a:rPr>
              <a:t>Prescriptions sent to a pharmacy </a:t>
            </a:r>
            <a:br>
              <a:rPr lang="en-US" altLang="en-US" sz="2000" dirty="0">
                <a:solidFill>
                  <a:srgbClr val="FFFFFF"/>
                </a:solidFill>
              </a:rPr>
            </a:br>
            <a:r>
              <a:rPr lang="en-US" altLang="en-US" sz="2000" dirty="0">
                <a:solidFill>
                  <a:srgbClr val="FFFFFF"/>
                </a:solidFill>
              </a:rPr>
              <a:t>of your choice (when appropriate)</a:t>
            </a:r>
          </a:p>
        </p:txBody>
      </p:sp>
      <p:sp>
        <p:nvSpPr>
          <p:cNvPr id="134150" name="Text Placeholder 4">
            <a:extLst>
              <a:ext uri="{FF2B5EF4-FFF2-40B4-BE49-F238E27FC236}">
                <a16:creationId xmlns:a16="http://schemas.microsoft.com/office/drawing/2014/main" id="{40D7F782-F324-4258-838A-F0B5E5FEB811}"/>
              </a:ext>
            </a:extLst>
          </p:cNvPr>
          <p:cNvSpPr>
            <a:spLocks noGrp="1" noChangeArrowheads="1"/>
          </p:cNvSpPr>
          <p:nvPr>
            <p:ph type="body" sz="quarter" idx="16"/>
          </p:nvPr>
        </p:nvSpPr>
        <p:spPr>
          <a:xfrm>
            <a:off x="304800" y="250825"/>
            <a:ext cx="4759325" cy="1044575"/>
          </a:xfrm>
        </p:spPr>
        <p:txBody>
          <a:bodyPr/>
          <a:lstStyle/>
          <a:p>
            <a:pPr eaLnBrk="1" hangingPunct="1">
              <a:spcBef>
                <a:spcPct val="0"/>
              </a:spcBef>
              <a:spcAft>
                <a:spcPct val="0"/>
              </a:spcAft>
            </a:pPr>
            <a:r>
              <a:rPr lang="en-US" altLang="en-US" sz="3200" dirty="0">
                <a:solidFill>
                  <a:srgbClr val="FFFF00"/>
                </a:solidFill>
                <a:latin typeface="Bodoni MT Black" panose="02070A03080606020203" pitchFamily="18" charset="0"/>
              </a:rPr>
              <a:t>Virtual Visits </a:t>
            </a:r>
          </a:p>
          <a:p>
            <a:pPr eaLnBrk="1" hangingPunct="1">
              <a:spcBef>
                <a:spcPct val="0"/>
              </a:spcBef>
              <a:spcAft>
                <a:spcPct val="0"/>
              </a:spcAft>
            </a:pPr>
            <a:r>
              <a:rPr lang="en-US" altLang="en-US" sz="2400" dirty="0">
                <a:solidFill>
                  <a:srgbClr val="FFFF00"/>
                </a:solidFill>
                <a:latin typeface="Amasis MT Pro Medium" panose="02040604050005020304" pitchFamily="18" charset="0"/>
              </a:rPr>
              <a:t>On Demand or by Appointment through MD Live</a:t>
            </a:r>
            <a:r>
              <a:rPr lang="en-US" altLang="en-US" sz="2400" dirty="0">
                <a:solidFill>
                  <a:srgbClr val="FFFF00"/>
                </a:solidFill>
                <a:latin typeface="Arial Rounded MT Bold" panose="020F0704030504030204" pitchFamily="34" charset="0"/>
              </a:rPr>
              <a:t> </a:t>
            </a:r>
          </a:p>
          <a:p>
            <a:pPr eaLnBrk="1" hangingPunct="1">
              <a:spcBef>
                <a:spcPct val="0"/>
              </a:spcBef>
              <a:spcAft>
                <a:spcPct val="0"/>
              </a:spcAft>
            </a:pPr>
            <a:endParaRPr lang="en-US" altLang="en-US" dirty="0"/>
          </a:p>
        </p:txBody>
      </p:sp>
      <p:sp>
        <p:nvSpPr>
          <p:cNvPr id="134151" name="Content Placeholder 28">
            <a:extLst>
              <a:ext uri="{FF2B5EF4-FFF2-40B4-BE49-F238E27FC236}">
                <a16:creationId xmlns:a16="http://schemas.microsoft.com/office/drawing/2014/main" id="{AEF43645-023C-4F2E-BA88-55F0A2D27D51}"/>
              </a:ext>
            </a:extLst>
          </p:cNvPr>
          <p:cNvSpPr>
            <a:spLocks noGrp="1" noChangeArrowheads="1"/>
          </p:cNvSpPr>
          <p:nvPr>
            <p:ph idx="1"/>
          </p:nvPr>
        </p:nvSpPr>
        <p:spPr>
          <a:xfrm>
            <a:off x="5287963" y="1295400"/>
            <a:ext cx="3398837" cy="4876800"/>
          </a:xfrm>
        </p:spPr>
        <p:txBody>
          <a:bodyPr/>
          <a:lstStyle/>
          <a:p>
            <a:pPr eaLnBrk="1" hangingPunct="1"/>
            <a:endParaRPr lang="en-US" altLang="en-US" dirty="0"/>
          </a:p>
        </p:txBody>
      </p:sp>
      <p:sp>
        <p:nvSpPr>
          <p:cNvPr id="134152" name="Title 2">
            <a:extLst>
              <a:ext uri="{FF2B5EF4-FFF2-40B4-BE49-F238E27FC236}">
                <a16:creationId xmlns:a16="http://schemas.microsoft.com/office/drawing/2014/main" id="{B9E8743C-3772-42CA-B2FA-6D252E066465}"/>
              </a:ext>
            </a:extLst>
          </p:cNvPr>
          <p:cNvSpPr>
            <a:spLocks noGrp="1" noChangeArrowheads="1"/>
          </p:cNvSpPr>
          <p:nvPr>
            <p:ph type="title"/>
          </p:nvPr>
        </p:nvSpPr>
        <p:spPr>
          <a:xfrm>
            <a:off x="5287963" y="411163"/>
            <a:ext cx="3398837" cy="1189037"/>
          </a:xfrm>
        </p:spPr>
        <p:txBody>
          <a:bodyPr/>
          <a:lstStyle/>
          <a:p>
            <a:pPr eaLnBrk="1" hangingPunct="1"/>
            <a:endParaRPr lang="en-US" altLang="en-US" dirty="0"/>
          </a:p>
        </p:txBody>
      </p:sp>
      <p:pic>
        <p:nvPicPr>
          <p:cNvPr id="134153" name="Picture 13">
            <a:extLst>
              <a:ext uri="{FF2B5EF4-FFF2-40B4-BE49-F238E27FC236}">
                <a16:creationId xmlns:a16="http://schemas.microsoft.com/office/drawing/2014/main" id="{E6308F35-BF18-4BCA-9965-2F8A5155E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4843"/>
          <a:stretch>
            <a:fillRect/>
          </a:stretch>
        </p:blipFill>
        <p:spPr bwMode="auto">
          <a:xfrm>
            <a:off x="7181850" y="3973513"/>
            <a:ext cx="98583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154" name="Group 14">
            <a:extLst>
              <a:ext uri="{FF2B5EF4-FFF2-40B4-BE49-F238E27FC236}">
                <a16:creationId xmlns:a16="http://schemas.microsoft.com/office/drawing/2014/main" id="{62020C3B-230A-45C7-A6CE-03B688C6005F}"/>
              </a:ext>
            </a:extLst>
          </p:cNvPr>
          <p:cNvGrpSpPr>
            <a:grpSpLocks/>
          </p:cNvGrpSpPr>
          <p:nvPr/>
        </p:nvGrpSpPr>
        <p:grpSpPr bwMode="auto">
          <a:xfrm>
            <a:off x="7165975" y="1287463"/>
            <a:ext cx="1017588" cy="1025525"/>
            <a:chOff x="6002210" y="3255809"/>
            <a:chExt cx="1018220" cy="1024959"/>
          </a:xfrm>
        </p:grpSpPr>
        <p:pic>
          <p:nvPicPr>
            <p:cNvPr id="134159" name="Picture 15">
              <a:extLst>
                <a:ext uri="{FF2B5EF4-FFF2-40B4-BE49-F238E27FC236}">
                  <a16:creationId xmlns:a16="http://schemas.microsoft.com/office/drawing/2014/main" id="{F01AB48E-16A3-4D1D-99DF-12330E8DE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4614"/>
            <a:stretch>
              <a:fillRect/>
            </a:stretch>
          </p:blipFill>
          <p:spPr bwMode="auto">
            <a:xfrm>
              <a:off x="6002210" y="3255809"/>
              <a:ext cx="1018220" cy="102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a:extLst>
                <a:ext uri="{FF2B5EF4-FFF2-40B4-BE49-F238E27FC236}">
                  <a16:creationId xmlns:a16="http://schemas.microsoft.com/office/drawing/2014/main" id="{2FDC84E7-60FE-47D2-9467-D1C3FB6CB447}"/>
                </a:ext>
              </a:extLst>
            </p:cNvPr>
            <p:cNvSpPr/>
            <p:nvPr/>
          </p:nvSpPr>
          <p:spPr>
            <a:xfrm>
              <a:off x="6408862" y="3749249"/>
              <a:ext cx="60362" cy="6029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b="1" dirty="0">
                <a:solidFill>
                  <a:srgbClr val="FFFFFF"/>
                </a:solidFill>
              </a:endParaRPr>
            </a:p>
          </p:txBody>
        </p:sp>
      </p:grpSp>
      <p:grpSp>
        <p:nvGrpSpPr>
          <p:cNvPr id="134155" name="Group 17">
            <a:extLst>
              <a:ext uri="{FF2B5EF4-FFF2-40B4-BE49-F238E27FC236}">
                <a16:creationId xmlns:a16="http://schemas.microsoft.com/office/drawing/2014/main" id="{8BCD0A5E-7CDD-43FD-BAE0-363B1C1207A9}"/>
              </a:ext>
            </a:extLst>
          </p:cNvPr>
          <p:cNvGrpSpPr>
            <a:grpSpLocks/>
          </p:cNvGrpSpPr>
          <p:nvPr/>
        </p:nvGrpSpPr>
        <p:grpSpPr bwMode="auto">
          <a:xfrm>
            <a:off x="7192963" y="2663825"/>
            <a:ext cx="963612" cy="969963"/>
            <a:chOff x="6029093" y="4778411"/>
            <a:chExt cx="964455" cy="969909"/>
          </a:xfrm>
        </p:grpSpPr>
        <p:pic>
          <p:nvPicPr>
            <p:cNvPr id="134157" name="Picture 18">
              <a:extLst>
                <a:ext uri="{FF2B5EF4-FFF2-40B4-BE49-F238E27FC236}">
                  <a16:creationId xmlns:a16="http://schemas.microsoft.com/office/drawing/2014/main" id="{01710E7B-5942-4D9C-89F4-B5DE6F7551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3887"/>
            <a:stretch>
              <a:fillRect/>
            </a:stretch>
          </p:blipFill>
          <p:spPr bwMode="auto">
            <a:xfrm>
              <a:off x="6029093" y="4778411"/>
              <a:ext cx="964455" cy="96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a:extLst>
                <a:ext uri="{FF2B5EF4-FFF2-40B4-BE49-F238E27FC236}">
                  <a16:creationId xmlns:a16="http://schemas.microsoft.com/office/drawing/2014/main" id="{DFFFE356-BC61-4A94-92E3-AE5C71CFB5CD}"/>
                </a:ext>
              </a:extLst>
            </p:cNvPr>
            <p:cNvSpPr/>
            <p:nvPr/>
          </p:nvSpPr>
          <p:spPr>
            <a:xfrm>
              <a:off x="6386592" y="5430838"/>
              <a:ext cx="60378" cy="603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b="1" dirty="0">
                <a:solidFill>
                  <a:srgbClr val="FFFFFF"/>
                </a:solidFill>
              </a:endParaRPr>
            </a:p>
          </p:txBody>
        </p:sp>
      </p:grpSp>
      <p:pic>
        <p:nvPicPr>
          <p:cNvPr id="134156" name="Picture 20" descr="A picture containing person, indoor, man, table&#10;&#10;Description generated with very high confidence">
            <a:extLst>
              <a:ext uri="{FF2B5EF4-FFF2-40B4-BE49-F238E27FC236}">
                <a16:creationId xmlns:a16="http://schemas.microsoft.com/office/drawing/2014/main" id="{E6770E18-C345-4599-87A3-7A19B3A75F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3839" r="24661"/>
          <a:stretch>
            <a:fillRect/>
          </a:stretch>
        </p:blipFill>
        <p:spPr bwMode="auto">
          <a:xfrm>
            <a:off x="5064125" y="0"/>
            <a:ext cx="40798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2FB249CC-F722-4B07-91BE-66A2BE9E29E3}"/>
              </a:ext>
            </a:extLst>
          </p:cNvPr>
          <p:cNvSpPr>
            <a:spLocks noGrp="1"/>
          </p:cNvSpPr>
          <p:nvPr>
            <p:ph type="title"/>
          </p:nvPr>
        </p:nvSpPr>
        <p:spPr>
          <a:xfrm>
            <a:off x="533400" y="990600"/>
            <a:ext cx="8229600" cy="533400"/>
          </a:xfrm>
        </p:spPr>
        <p:txBody>
          <a:bodyPr/>
          <a:lstStyle/>
          <a:p>
            <a:pPr algn="ctr" eaLnBrk="1" hangingPunct="1"/>
            <a:r>
              <a:rPr lang="en-US" altLang="en-US" sz="3200" b="1" dirty="0">
                <a:solidFill>
                  <a:schemeClr val="tx1"/>
                </a:solidFill>
              </a:rPr>
              <a:t>Health Plan Annual Open Enrollment </a:t>
            </a:r>
          </a:p>
        </p:txBody>
      </p:sp>
      <p:sp>
        <p:nvSpPr>
          <p:cNvPr id="8195" name="Content Placeholder 2">
            <a:extLst>
              <a:ext uri="{FF2B5EF4-FFF2-40B4-BE49-F238E27FC236}">
                <a16:creationId xmlns:a16="http://schemas.microsoft.com/office/drawing/2014/main" id="{FB786E7C-C5A4-48D1-9978-445797F114AA}"/>
              </a:ext>
            </a:extLst>
          </p:cNvPr>
          <p:cNvSpPr>
            <a:spLocks noGrp="1"/>
          </p:cNvSpPr>
          <p:nvPr>
            <p:ph idx="1"/>
          </p:nvPr>
        </p:nvSpPr>
        <p:spPr>
          <a:xfrm>
            <a:off x="685800" y="2038350"/>
            <a:ext cx="8077200" cy="4286250"/>
          </a:xfrm>
        </p:spPr>
        <p:txBody>
          <a:bodyPr/>
          <a:lstStyle/>
          <a:p>
            <a:pPr eaLnBrk="1" hangingPunct="1">
              <a:defRPr/>
            </a:pPr>
            <a:r>
              <a:rPr lang="en-US" altLang="en-US" sz="2800" dirty="0"/>
              <a:t>Open enrollment every August</a:t>
            </a:r>
          </a:p>
          <a:p>
            <a:pPr eaLnBrk="1" hangingPunct="1">
              <a:buFont typeface="Wingdings 2" panose="05020102010507070707" pitchFamily="18" charset="2"/>
              <a:buNone/>
              <a:defRPr/>
            </a:pPr>
            <a:endParaRPr lang="en-US" altLang="en-US" sz="2800" dirty="0"/>
          </a:p>
          <a:p>
            <a:pPr eaLnBrk="1" hangingPunct="1">
              <a:defRPr/>
            </a:pPr>
            <a:r>
              <a:rPr lang="en-US" altLang="en-US" sz="2800" dirty="0"/>
              <a:t>Changes can be made to health coverage selections during open enrollment</a:t>
            </a:r>
          </a:p>
          <a:p>
            <a:pPr eaLnBrk="1" hangingPunct="1">
              <a:defRPr/>
            </a:pPr>
            <a:endParaRPr lang="en-US" altLang="en-US" sz="2800" dirty="0"/>
          </a:p>
          <a:p>
            <a:pPr eaLnBrk="1" hangingPunct="1">
              <a:defRPr/>
            </a:pPr>
            <a:r>
              <a:rPr lang="en-US" altLang="en-US" sz="2800" dirty="0"/>
              <a:t>Health Benefit Resources</a:t>
            </a:r>
          </a:p>
          <a:p>
            <a:pPr marL="69850" indent="0" eaLnBrk="1" hangingPunct="1">
              <a:buFont typeface="Wingdings 2" panose="05020102010507070707" pitchFamily="18" charset="2"/>
              <a:buNone/>
              <a:defRPr/>
            </a:pPr>
            <a:r>
              <a:rPr lang="en-US" altLang="en-US" sz="2800" b="1" dirty="0">
                <a:solidFill>
                  <a:srgbClr val="0F0FF7"/>
                </a:solidFill>
              </a:rPr>
              <a:t>www.thediamondbenefitgroup.com/jbi-ltd/</a:t>
            </a:r>
          </a:p>
          <a:p>
            <a:pPr marL="69850" indent="0" eaLnBrk="1" hangingPunct="1">
              <a:buFont typeface="Wingdings 2" panose="05020102010507070707" pitchFamily="18" charset="2"/>
              <a:buNone/>
              <a:defRPr/>
            </a:pPr>
            <a:endParaRPr lang="en-US" altLang="en-US" sz="2800" dirty="0"/>
          </a:p>
          <a:p>
            <a:pPr eaLnBrk="1" hangingPunct="1">
              <a:buFontTx/>
              <a:buNone/>
              <a:defRPr/>
            </a:pPr>
            <a:endParaRPr lang="en-US" altLang="en-US" sz="1800" dirty="0"/>
          </a:p>
          <a:p>
            <a:pPr eaLnBrk="1" hangingPunct="1">
              <a:buFontTx/>
              <a:buNone/>
              <a:defRPr/>
            </a:pPr>
            <a:endParaRPr lang="en-US" altLang="en-US" sz="1800" dirty="0"/>
          </a:p>
          <a:p>
            <a:pPr eaLnBrk="1" hangingPunct="1">
              <a:buFontTx/>
              <a:buNone/>
              <a:defRPr/>
            </a:pPr>
            <a:endParaRPr lang="en-US" altLang="en-US" sz="1800" dirty="0"/>
          </a:p>
          <a:p>
            <a:pPr eaLnBrk="1" hangingPunct="1">
              <a:buFont typeface="Wingdings 2" panose="05020102010507070707" pitchFamily="18" charset="2"/>
              <a:buNone/>
              <a:defRPr/>
            </a:pPr>
            <a:endParaRPr lang="en-US" altLang="en-US" sz="1800" dirty="0"/>
          </a:p>
          <a:p>
            <a:pPr eaLnBrk="1" hangingPunct="1">
              <a:buFontTx/>
              <a:buNone/>
              <a:defRPr/>
            </a:pPr>
            <a:endParaRPr lang="en-US" altLang="en-US" sz="2800" dirty="0"/>
          </a:p>
          <a:p>
            <a:pPr eaLnBrk="1" hangingPunct="1">
              <a:defRPr/>
            </a:pPr>
            <a:endParaRPr lang="en-US" altLang="en-US" sz="2800" dirty="0">
              <a:solidFill>
                <a:srgbClr val="00B050"/>
              </a:solidFill>
            </a:endParaRPr>
          </a:p>
        </p:txBody>
      </p:sp>
      <p:sp>
        <p:nvSpPr>
          <p:cNvPr id="95236" name="Slide Number Placeholder 3">
            <a:extLst>
              <a:ext uri="{FF2B5EF4-FFF2-40B4-BE49-F238E27FC236}">
                <a16:creationId xmlns:a16="http://schemas.microsoft.com/office/drawing/2014/main" id="{192A99FE-C231-4893-B48C-4646A7F484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 </a:t>
            </a:r>
          </a:p>
        </p:txBody>
      </p:sp>
      <p:sp>
        <p:nvSpPr>
          <p:cNvPr id="2" name="Rectangle 1">
            <a:extLst>
              <a:ext uri="{FF2B5EF4-FFF2-40B4-BE49-F238E27FC236}">
                <a16:creationId xmlns:a16="http://schemas.microsoft.com/office/drawing/2014/main" id="{4C362470-44CD-4790-9C3B-C182289682D5}"/>
              </a:ext>
            </a:extLst>
          </p:cNvPr>
          <p:cNvSpPr/>
          <p:nvPr/>
        </p:nvSpPr>
        <p:spPr>
          <a:xfrm>
            <a:off x="5195888" y="76200"/>
            <a:ext cx="2292350" cy="400050"/>
          </a:xfrm>
          <a:prstGeom prst="rect">
            <a:avLst/>
          </a:prstGeom>
        </p:spPr>
        <p:txBody>
          <a:bodyPr wrap="none">
            <a:spAutoFit/>
          </a:bodyPr>
          <a:lstStyle/>
          <a:p>
            <a:pPr marL="274320" indent="-274320" algn="ctr" eaLnBrk="1" fontAlgn="auto" hangingPunct="1">
              <a:spcAft>
                <a:spcPts val="0"/>
              </a:spcAft>
              <a:buClr>
                <a:schemeClr val="accent3"/>
              </a:buClr>
              <a:defRPr/>
            </a:pPr>
            <a:r>
              <a:rPr lang="en-US" dirty="0">
                <a:solidFill>
                  <a:srgbClr val="FFFF00"/>
                </a:solidFill>
                <a:cs typeface="Arial" charset="0"/>
              </a:rPr>
              <a:t>Open Enrollment</a:t>
            </a:r>
            <a:endParaRPr lang="en-US" sz="2000" dirty="0">
              <a:solidFill>
                <a:srgbClr val="FFFF00"/>
              </a:solidFill>
              <a:cs typeface="Arial" charset="0"/>
            </a:endParaRPr>
          </a:p>
        </p:txBody>
      </p:sp>
    </p:spTree>
  </p:cSld>
  <p:clrMapOvr>
    <a:masterClrMapping/>
  </p:clrMapOvr>
  <p:transition>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B0A8B3FB-3FA5-4FAF-AD15-B02CD950F789}"/>
              </a:ext>
            </a:extLst>
          </p:cNvPr>
          <p:cNvSpPr>
            <a:spLocks noGrp="1"/>
          </p:cNvSpPr>
          <p:nvPr>
            <p:ph type="title"/>
          </p:nvPr>
        </p:nvSpPr>
        <p:spPr>
          <a:xfrm>
            <a:off x="1042988" y="1027113"/>
            <a:ext cx="7262812" cy="954087"/>
          </a:xfrm>
        </p:spPr>
        <p:txBody>
          <a:bodyPr/>
          <a:lstStyle/>
          <a:p>
            <a:r>
              <a:rPr lang="en-US" altLang="en-US" sz="2800" dirty="0">
                <a:solidFill>
                  <a:schemeClr val="tx1"/>
                </a:solidFill>
                <a:latin typeface="Arial Black" panose="020B0A04020102020204" pitchFamily="34" charset="0"/>
              </a:rPr>
              <a:t>IN NETWORK IMAGING SERVICES </a:t>
            </a:r>
            <a:br>
              <a:rPr lang="en-US" altLang="en-US" sz="2800" dirty="0">
                <a:solidFill>
                  <a:schemeClr val="tx1"/>
                </a:solidFill>
                <a:latin typeface="Arial Black" panose="020B0A04020102020204" pitchFamily="34" charset="0"/>
              </a:rPr>
            </a:br>
            <a:r>
              <a:rPr lang="en-US" altLang="en-US" sz="2800" dirty="0">
                <a:solidFill>
                  <a:schemeClr val="tx1"/>
                </a:solidFill>
                <a:latin typeface="Arial Black" panose="020B0A04020102020204" pitchFamily="34" charset="0"/>
              </a:rPr>
              <a:t>        (MRI, CT, Pet Scans)</a:t>
            </a:r>
          </a:p>
        </p:txBody>
      </p:sp>
      <p:sp>
        <p:nvSpPr>
          <p:cNvPr id="3" name="Content Placeholder 2">
            <a:extLst>
              <a:ext uri="{FF2B5EF4-FFF2-40B4-BE49-F238E27FC236}">
                <a16:creationId xmlns:a16="http://schemas.microsoft.com/office/drawing/2014/main" id="{D410B7CF-DC68-4EC4-8E84-505082422A64}"/>
              </a:ext>
            </a:extLst>
          </p:cNvPr>
          <p:cNvSpPr>
            <a:spLocks noGrp="1"/>
          </p:cNvSpPr>
          <p:nvPr>
            <p:ph idx="1"/>
          </p:nvPr>
        </p:nvSpPr>
        <p:spPr>
          <a:xfrm>
            <a:off x="890588" y="2743200"/>
            <a:ext cx="7415212" cy="3013075"/>
          </a:xfrm>
        </p:spPr>
        <p:txBody>
          <a:bodyPr/>
          <a:lstStyle/>
          <a:p>
            <a:pPr>
              <a:defRPr/>
            </a:pPr>
            <a:r>
              <a:rPr lang="en-US" u="sng" dirty="0">
                <a:solidFill>
                  <a:schemeClr val="tx1"/>
                </a:solidFill>
                <a:latin typeface="Arial Rounded MT Bold" panose="020F0704030504030204" pitchFamily="34" charset="0"/>
                <a:cs typeface="Aharoni" panose="02010803020104030203" pitchFamily="2" charset="-79"/>
              </a:rPr>
              <a:t>Gold Option</a:t>
            </a:r>
          </a:p>
          <a:p>
            <a:pPr marL="69850" indent="0">
              <a:buFont typeface="Wingdings 2" panose="05020102010507070707" pitchFamily="18" charset="2"/>
              <a:buNone/>
              <a:defRPr/>
            </a:pPr>
            <a:r>
              <a:rPr lang="en-US" dirty="0">
                <a:solidFill>
                  <a:schemeClr val="accent5">
                    <a:lumMod val="75000"/>
                  </a:schemeClr>
                </a:solidFill>
                <a:latin typeface="Arial Rounded MT Bold" panose="020F0704030504030204" pitchFamily="34" charset="0"/>
                <a:cs typeface="Aharoni" panose="02010803020104030203" pitchFamily="2" charset="-79"/>
              </a:rPr>
              <a:t>$300 (no deductible)</a:t>
            </a:r>
          </a:p>
          <a:p>
            <a:pPr marL="69850" indent="0">
              <a:buFont typeface="Wingdings 2" panose="05020102010507070707" pitchFamily="18" charset="2"/>
              <a:buNone/>
              <a:defRPr/>
            </a:pPr>
            <a:endParaRPr lang="en-US" dirty="0">
              <a:solidFill>
                <a:schemeClr val="tx1"/>
              </a:solidFill>
              <a:latin typeface="Arial Rounded MT Bold" panose="020F0704030504030204" pitchFamily="34" charset="0"/>
              <a:cs typeface="Aharoni" panose="02010803020104030203" pitchFamily="2" charset="-79"/>
            </a:endParaRPr>
          </a:p>
          <a:p>
            <a:pPr>
              <a:defRPr/>
            </a:pPr>
            <a:r>
              <a:rPr lang="en-US" u="sng" dirty="0">
                <a:solidFill>
                  <a:schemeClr val="tx1"/>
                </a:solidFill>
                <a:latin typeface="Arial Rounded MT Bold" panose="020F0704030504030204" pitchFamily="34" charset="0"/>
                <a:cs typeface="Aharoni" panose="02010803020104030203" pitchFamily="2" charset="-79"/>
              </a:rPr>
              <a:t>Silver Option</a:t>
            </a:r>
          </a:p>
          <a:p>
            <a:pPr marL="69850" indent="0">
              <a:buFont typeface="Wingdings 2" panose="05020102010507070707" pitchFamily="18" charset="2"/>
              <a:buNone/>
              <a:defRPr/>
            </a:pPr>
            <a:r>
              <a:rPr lang="en-US" dirty="0">
                <a:solidFill>
                  <a:schemeClr val="tx1"/>
                </a:solidFill>
                <a:latin typeface="Arial Rounded MT Bold" panose="020F0704030504030204" pitchFamily="34" charset="0"/>
                <a:cs typeface="Aharoni" panose="02010803020104030203" pitchFamily="2" charset="-79"/>
              </a:rPr>
              <a:t>60% after Calendar Year Deductible  </a:t>
            </a:r>
          </a:p>
          <a:p>
            <a:pP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1219200" y="704850"/>
            <a:ext cx="7467600" cy="1143000"/>
          </a:xfrm>
        </p:spPr>
        <p:txBody>
          <a:bodyPr/>
          <a:lstStyle/>
          <a:p>
            <a:pPr eaLnBrk="1" hangingPunct="1"/>
            <a:r>
              <a:rPr lang="en-US" altLang="en-US" dirty="0">
                <a:solidFill>
                  <a:schemeClr val="tx1"/>
                </a:solidFill>
                <a:latin typeface="Arial Black" panose="020B0A04020102020204" pitchFamily="34" charset="0"/>
              </a:rPr>
              <a:t>Your Medical Plan </a:t>
            </a:r>
            <a:r>
              <a:rPr lang="en-US" altLang="en-US" sz="2800" dirty="0">
                <a:solidFill>
                  <a:schemeClr val="tx1"/>
                </a:solidFill>
                <a:latin typeface="Arial Black" panose="020B0A04020102020204" pitchFamily="34" charset="0"/>
              </a:rPr>
              <a:t>(BCBS TX)</a:t>
            </a:r>
            <a:br>
              <a:rPr lang="en-US" altLang="en-US" sz="2800" dirty="0">
                <a:solidFill>
                  <a:schemeClr val="tx1"/>
                </a:solidFill>
                <a:latin typeface="Arial Black" panose="020B0A04020102020204" pitchFamily="34" charset="0"/>
              </a:rPr>
            </a:br>
            <a:endParaRPr lang="en-US" altLang="en-US" sz="2800" dirty="0">
              <a:solidFill>
                <a:srgbClr val="C00000"/>
              </a:solidFill>
              <a:latin typeface="Mongolian Baiti" panose="03000500000000000000" pitchFamily="66"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quarter" idx="13"/>
          </p:nvPr>
        </p:nvSpPr>
        <p:spPr>
          <a:xfrm>
            <a:off x="723900" y="1905000"/>
            <a:ext cx="7696200" cy="3962400"/>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PPO Urgent Care Center Visit at Urgent Care Facility– </a:t>
            </a: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Gold option - $100 copay</a:t>
            </a: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Silver option - $100 copay</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Important:  Ask if Provider is licensed as an Urgent Care Facility OR a Freestanding Emergency Room</a:t>
            </a:r>
          </a:p>
          <a:p>
            <a:pPr marL="0" indent="0" eaLnBrk="1" fontAlgn="auto" hangingPunct="1">
              <a:spcAft>
                <a:spcPts val="0"/>
              </a:spcAft>
              <a:buClr>
                <a:schemeClr val="accent3"/>
              </a:buClr>
              <a:buFont typeface="Wingdings 2" panose="05020102010507070707" pitchFamily="18" charset="2"/>
              <a:buNone/>
              <a:defRPr/>
            </a:pPr>
            <a:endParaRPr lang="en-US" sz="1900" dirty="0">
              <a:solidFill>
                <a:srgbClr val="FF0000"/>
              </a:solidFill>
            </a:endParaRPr>
          </a:p>
          <a:p>
            <a:pPr marL="0" indent="0" eaLnBrk="1" fontAlgn="auto" hangingPunct="1">
              <a:spcAft>
                <a:spcPts val="0"/>
              </a:spcAft>
              <a:buClr>
                <a:schemeClr val="accent3"/>
              </a:buClr>
              <a:buFont typeface="Wingdings 2" panose="05020102010507070707" pitchFamily="18" charset="2"/>
              <a:buNone/>
              <a:defRPr/>
            </a:pPr>
            <a:endParaRPr lang="en-US" sz="1900" dirty="0">
              <a:solidFill>
                <a:srgbClr val="FF0000"/>
              </a:solidFill>
            </a:endParaRPr>
          </a:p>
          <a:p>
            <a:pPr marL="0" indent="0" eaLnBrk="1" fontAlgn="auto" hangingPunct="1">
              <a:spcAft>
                <a:spcPts val="0"/>
              </a:spcAft>
              <a:buClr>
                <a:schemeClr val="accent3"/>
              </a:buClr>
              <a:buFont typeface="Wingdings 2" panose="05020102010507070707" pitchFamily="18" charset="2"/>
              <a:buNone/>
              <a:defRPr/>
            </a:pPr>
            <a:r>
              <a:rPr lang="en-US" sz="3400" b="1" dirty="0">
                <a:solidFill>
                  <a:schemeClr val="tx1"/>
                </a:solidFill>
                <a:latin typeface="Arial Black" panose="020B0A04020102020204" pitchFamily="34" charset="0"/>
                <a:cs typeface="Aparajita" panose="02020603050405020304" pitchFamily="18" charset="0"/>
              </a:rPr>
              <a:t>Copay applies for consultation - other services received during Urgent Care visit are subject to deductible &amp; coinsurance </a:t>
            </a:r>
          </a:p>
          <a:p>
            <a:pPr marL="0" indent="0" eaLnBrk="1" fontAlgn="auto" hangingPunct="1">
              <a:spcAft>
                <a:spcPts val="0"/>
              </a:spcAft>
              <a:buClr>
                <a:schemeClr val="accent3"/>
              </a:buClr>
              <a:buFont typeface="Wingdings 2" panose="05020102010507070707" pitchFamily="18" charset="2"/>
              <a:buNone/>
              <a:defRPr/>
            </a:pPr>
            <a:r>
              <a:rPr lang="en-US" sz="2600" b="1" dirty="0">
                <a:solidFill>
                  <a:schemeClr val="tx1"/>
                </a:solidFill>
                <a:latin typeface="Aparajita" panose="02020603050405020304" pitchFamily="18" charset="0"/>
                <a:cs typeface="Aparajita" panose="02020603050405020304" pitchFamily="18" charset="0"/>
              </a:rPr>
              <a:t> </a:t>
            </a:r>
          </a:p>
          <a:p>
            <a:pPr marL="0" indent="0" eaLnBrk="1" fontAlgn="auto" hangingPunct="1">
              <a:spcAft>
                <a:spcPts val="0"/>
              </a:spcAft>
              <a:buClr>
                <a:schemeClr val="accent3"/>
              </a:buClr>
              <a:buFont typeface="Wingdings 2" panose="05020102010507070707" pitchFamily="18" charset="2"/>
              <a:buNone/>
              <a:defRPr/>
            </a:pPr>
            <a:endParaRPr lang="en-US" sz="1800" dirty="0"/>
          </a:p>
          <a:p>
            <a:pPr marL="0" indent="0" eaLnBrk="1" fontAlgn="auto" hangingPunct="1">
              <a:spcAft>
                <a:spcPts val="0"/>
              </a:spcAft>
              <a:buClr>
                <a:schemeClr val="accent3"/>
              </a:buClr>
              <a:buFont typeface="Wingdings 2"/>
              <a:buNone/>
              <a:defRPr/>
            </a:pPr>
            <a:endParaRPr lang="en-US" sz="1800" dirty="0"/>
          </a:p>
          <a:p>
            <a:pPr marL="0" indent="0" eaLnBrk="1" fontAlgn="auto" hangingPunct="1">
              <a:spcAft>
                <a:spcPts val="0"/>
              </a:spcAft>
              <a:buClr>
                <a:schemeClr val="accent3"/>
              </a:buClr>
              <a:buFont typeface="Wingdings 2"/>
              <a:buNone/>
              <a:defRPr/>
            </a:pPr>
            <a:endParaRPr lang="en-US" sz="1800" dirty="0"/>
          </a:p>
          <a:p>
            <a:pPr marL="274320" indent="-274320" eaLnBrk="1" fontAlgn="auto" hangingPunct="1">
              <a:spcAft>
                <a:spcPts val="0"/>
              </a:spcAft>
              <a:buClr>
                <a:schemeClr val="accent3"/>
              </a:buClr>
              <a:buFont typeface="Wingdings 2"/>
              <a:buChar char=""/>
              <a:defRPr/>
            </a:pPr>
            <a:endParaRPr lang="en-US" sz="1800"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021BE5-C0C9-4EC6-A266-F009037A479C}"/>
              </a:ext>
            </a:extLst>
          </p:cNvPr>
          <p:cNvSpPr>
            <a:spLocks noGrp="1"/>
          </p:cNvSpPr>
          <p:nvPr>
            <p:ph type="sldNum" sz="quarter" idx="16"/>
          </p:nvPr>
        </p:nvSpPr>
        <p:spPr/>
        <p:txBody>
          <a:bodyPr/>
          <a:lstStyle/>
          <a:p>
            <a:pPr eaLnBrk="1" hangingPunct="1">
              <a:defRPr/>
            </a:pPr>
            <a:fld id="{D6EE3CCF-20E4-47C1-9A5B-F6602F9D0E9B}" type="slidenum">
              <a:rPr lang="en-US">
                <a:solidFill>
                  <a:srgbClr val="FFFFFF">
                    <a:lumMod val="75000"/>
                  </a:srgbClr>
                </a:solidFill>
                <a:latin typeface="Arial" charset="0"/>
                <a:cs typeface="+mn-cs"/>
              </a:rPr>
              <a:pPr eaLnBrk="1" hangingPunct="1">
                <a:defRPr/>
              </a:pPr>
              <a:t>22</a:t>
            </a:fld>
            <a:endParaRPr lang="en-US" dirty="0">
              <a:solidFill>
                <a:srgbClr val="FFFFFF">
                  <a:lumMod val="75000"/>
                </a:srgbClr>
              </a:solidFill>
              <a:latin typeface="Arial" charset="0"/>
              <a:cs typeface="+mn-cs"/>
            </a:endParaRPr>
          </a:p>
        </p:txBody>
      </p:sp>
      <p:sp>
        <p:nvSpPr>
          <p:cNvPr id="137220" name="Text Placeholder 3">
            <a:extLst>
              <a:ext uri="{FF2B5EF4-FFF2-40B4-BE49-F238E27FC236}">
                <a16:creationId xmlns:a16="http://schemas.microsoft.com/office/drawing/2014/main" id="{199F1622-6086-4F38-A173-F60F1C9DF6FF}"/>
              </a:ext>
            </a:extLst>
          </p:cNvPr>
          <p:cNvSpPr>
            <a:spLocks noGrp="1" noChangeArrowheads="1"/>
          </p:cNvSpPr>
          <p:nvPr>
            <p:ph type="body" sz="quarter" idx="13"/>
          </p:nvPr>
        </p:nvSpPr>
        <p:spPr>
          <a:xfrm>
            <a:off x="457200" y="6172200"/>
            <a:ext cx="8229600" cy="312738"/>
          </a:xfrm>
        </p:spPr>
        <p:txBody>
          <a:bodyPr/>
          <a:lstStyle/>
          <a:p>
            <a:pPr eaLnBrk="1" hangingPunct="1">
              <a:spcBef>
                <a:spcPct val="0"/>
              </a:spcBef>
            </a:pPr>
            <a:r>
              <a:rPr lang="en-US" altLang="en-US" sz="2000" dirty="0">
                <a:latin typeface="Berlin Sans FB" panose="020E0602020502020306" pitchFamily="34" charset="0"/>
                <a:cs typeface="Adobe Devanagari" panose="02040503050201020203" pitchFamily="18" charset="0"/>
              </a:rPr>
              <a:t>Available in English &amp; Spanish</a:t>
            </a:r>
          </a:p>
        </p:txBody>
      </p:sp>
      <p:sp>
        <p:nvSpPr>
          <p:cNvPr id="137221" name="Content Placeholder 4">
            <a:extLst>
              <a:ext uri="{FF2B5EF4-FFF2-40B4-BE49-F238E27FC236}">
                <a16:creationId xmlns:a16="http://schemas.microsoft.com/office/drawing/2014/main" id="{27F8F58B-54AE-459D-AD00-ABB3EB72F1C5}"/>
              </a:ext>
            </a:extLst>
          </p:cNvPr>
          <p:cNvSpPr>
            <a:spLocks noGrp="1" noChangeArrowheads="1"/>
          </p:cNvSpPr>
          <p:nvPr>
            <p:ph idx="1"/>
          </p:nvPr>
        </p:nvSpPr>
        <p:spPr>
          <a:xfrm>
            <a:off x="5287963" y="411163"/>
            <a:ext cx="3398837" cy="5761037"/>
          </a:xfrm>
        </p:spPr>
        <p:txBody>
          <a:bodyPr/>
          <a:lstStyle/>
          <a:p>
            <a:pPr eaLnBrk="1" hangingPunct="1"/>
            <a:endParaRPr lang="en-US" altLang="en-US" dirty="0"/>
          </a:p>
        </p:txBody>
      </p:sp>
      <p:sp>
        <p:nvSpPr>
          <p:cNvPr id="137222" name="Title 5">
            <a:extLst>
              <a:ext uri="{FF2B5EF4-FFF2-40B4-BE49-F238E27FC236}">
                <a16:creationId xmlns:a16="http://schemas.microsoft.com/office/drawing/2014/main" id="{0C32F581-64F1-4C78-9450-CC2F8DAFE1AF}"/>
              </a:ext>
            </a:extLst>
          </p:cNvPr>
          <p:cNvSpPr>
            <a:spLocks noGrp="1" noChangeArrowheads="1"/>
          </p:cNvSpPr>
          <p:nvPr>
            <p:ph type="title"/>
          </p:nvPr>
        </p:nvSpPr>
        <p:spPr>
          <a:xfrm>
            <a:off x="457200" y="411163"/>
            <a:ext cx="4606925" cy="1189037"/>
          </a:xfrm>
        </p:spPr>
        <p:txBody>
          <a:bodyPr/>
          <a:lstStyle/>
          <a:p>
            <a:pPr eaLnBrk="1" hangingPunct="1"/>
            <a:r>
              <a:rPr lang="en-US" altLang="en-US" sz="4000" dirty="0">
                <a:latin typeface="Britannic Bold" panose="020B0903060703020204" pitchFamily="34" charset="0"/>
              </a:rPr>
              <a:t>24/7 Nurseline</a:t>
            </a:r>
          </a:p>
        </p:txBody>
      </p:sp>
      <p:sp>
        <p:nvSpPr>
          <p:cNvPr id="7" name="Content Placeholder 6">
            <a:extLst>
              <a:ext uri="{FF2B5EF4-FFF2-40B4-BE49-F238E27FC236}">
                <a16:creationId xmlns:a16="http://schemas.microsoft.com/office/drawing/2014/main" id="{35DDAA2D-CEAB-4599-930C-191C861ED6D4}"/>
              </a:ext>
            </a:extLst>
          </p:cNvPr>
          <p:cNvSpPr>
            <a:spLocks noGrp="1"/>
          </p:cNvSpPr>
          <p:nvPr>
            <p:ph idx="15"/>
          </p:nvPr>
        </p:nvSpPr>
        <p:spPr>
          <a:xfrm>
            <a:off x="345280" y="1371600"/>
            <a:ext cx="4830763" cy="4343400"/>
          </a:xfrm>
        </p:spPr>
        <p:txBody>
          <a:bodyPr rtlCol="0">
            <a:noAutofit/>
          </a:bodyPr>
          <a:lstStyle/>
          <a:p>
            <a:pPr marL="0" indent="0" eaLnBrk="1" fontAlgn="auto" hangingPunct="1">
              <a:spcBef>
                <a:spcPct val="0"/>
              </a:spcBef>
              <a:spcAft>
                <a:spcPts val="500"/>
              </a:spcAft>
              <a:buFontTx/>
              <a:buNone/>
              <a:defRPr/>
            </a:pPr>
            <a:r>
              <a:rPr lang="en-US" sz="4400" b="1" kern="0" dirty="0">
                <a:cs typeface="Arial" panose="020B0604020202020204" pitchFamily="34" charset="0"/>
              </a:rPr>
              <a:t>Advice anytime…</a:t>
            </a:r>
            <a:br>
              <a:rPr lang="en-US" sz="4000" kern="0" dirty="0">
                <a:latin typeface="Impact" pitchFamily="34" charset="0"/>
              </a:rPr>
            </a:br>
            <a:r>
              <a:rPr lang="en-US" sz="2800" b="1" kern="0" dirty="0"/>
              <a:t> </a:t>
            </a:r>
          </a:p>
          <a:p>
            <a:pPr marL="0" indent="0" eaLnBrk="1" fontAlgn="auto" hangingPunct="1">
              <a:spcBef>
                <a:spcPts val="1400"/>
              </a:spcBef>
              <a:spcAft>
                <a:spcPts val="0"/>
              </a:spcAft>
              <a:buFontTx/>
              <a:buNone/>
              <a:defRPr/>
            </a:pPr>
            <a:r>
              <a:rPr lang="en-US" sz="2000" kern="0" dirty="0"/>
              <a:t>Round-the-clock health and wellness advice from licensed nurses</a:t>
            </a:r>
          </a:p>
          <a:p>
            <a:pPr marL="0" indent="0" eaLnBrk="1" fontAlgn="auto" hangingPunct="1">
              <a:spcBef>
                <a:spcPts val="1400"/>
              </a:spcBef>
              <a:spcAft>
                <a:spcPts val="0"/>
              </a:spcAft>
              <a:buFontTx/>
              <a:buNone/>
              <a:defRPr/>
            </a:pPr>
            <a:endParaRPr lang="en-US" sz="2000" kern="0" dirty="0"/>
          </a:p>
          <a:p>
            <a:pPr marL="0" indent="0" eaLnBrk="1" fontAlgn="auto" hangingPunct="1">
              <a:spcBef>
                <a:spcPts val="1400"/>
              </a:spcBef>
              <a:spcAft>
                <a:spcPts val="0"/>
              </a:spcAft>
              <a:buFontTx/>
              <a:buNone/>
              <a:defRPr/>
            </a:pPr>
            <a:r>
              <a:rPr lang="en-US" sz="2000" kern="0" dirty="0">
                <a:solidFill>
                  <a:srgbClr val="000000"/>
                </a:solidFill>
              </a:rPr>
              <a:t>Plus, you can also listen to more than 1,000 health topics </a:t>
            </a:r>
          </a:p>
          <a:p>
            <a:pPr marL="0" indent="0" eaLnBrk="1" fontAlgn="auto" hangingPunct="1">
              <a:spcBef>
                <a:spcPct val="0"/>
              </a:spcBef>
              <a:spcAft>
                <a:spcPts val="0"/>
              </a:spcAft>
              <a:buFontTx/>
              <a:buNone/>
              <a:defRPr/>
            </a:pPr>
            <a:endParaRPr lang="en-US" sz="2000" kern="0" dirty="0"/>
          </a:p>
          <a:p>
            <a:pPr marL="0" indent="0" eaLnBrk="1" fontAlgn="auto" hangingPunct="1">
              <a:spcBef>
                <a:spcPct val="0"/>
              </a:spcBef>
              <a:spcAft>
                <a:spcPts val="0"/>
              </a:spcAft>
              <a:buFontTx/>
              <a:buNone/>
              <a:defRPr/>
            </a:pPr>
            <a:endParaRPr lang="en-US" sz="2000" kern="0" dirty="0"/>
          </a:p>
          <a:p>
            <a:pPr marL="0" indent="0" eaLnBrk="1" fontAlgn="auto" hangingPunct="1">
              <a:spcBef>
                <a:spcPct val="0"/>
              </a:spcBef>
              <a:spcAft>
                <a:spcPts val="0"/>
              </a:spcAft>
              <a:buFont typeface="Arial" panose="020B0604020202020204" pitchFamily="34" charset="0"/>
              <a:buNone/>
              <a:defRPr/>
            </a:pPr>
            <a:r>
              <a:rPr lang="en-US" sz="2800" kern="0" dirty="0">
                <a:solidFill>
                  <a:srgbClr val="FF0000"/>
                </a:solidFill>
                <a:latin typeface="Arial Black" panose="020B0A04020102020204" pitchFamily="34" charset="0"/>
              </a:rPr>
              <a:t>Call (800) 581-0368</a:t>
            </a:r>
            <a:endParaRPr lang="en-US" sz="2800" kern="0" dirty="0">
              <a:solidFill>
                <a:srgbClr val="FF0000"/>
              </a:solidFill>
            </a:endParaRPr>
          </a:p>
          <a:p>
            <a:pPr eaLnBrk="1" fontAlgn="auto" hangingPunct="1">
              <a:defRPr/>
            </a:pPr>
            <a:endParaRPr lang="en-US" sz="2000" dirty="0"/>
          </a:p>
        </p:txBody>
      </p:sp>
      <p:pic>
        <p:nvPicPr>
          <p:cNvPr id="137224" name="Picture 7">
            <a:extLst>
              <a:ext uri="{FF2B5EF4-FFF2-40B4-BE49-F238E27FC236}">
                <a16:creationId xmlns:a16="http://schemas.microsoft.com/office/drawing/2014/main" id="{16000099-C2E4-4470-BE92-F3836953D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50" t="2448" r="7695" b="21040"/>
          <a:stretch>
            <a:fillRect/>
          </a:stretch>
        </p:blipFill>
        <p:spPr bwMode="auto">
          <a:xfrm>
            <a:off x="5287963" y="0"/>
            <a:ext cx="385603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74528EAE-03A6-4B2D-8D6D-18D357B75307}"/>
              </a:ext>
            </a:extLst>
          </p:cNvPr>
          <p:cNvSpPr>
            <a:spLocks noGrp="1"/>
          </p:cNvSpPr>
          <p:nvPr>
            <p:ph type="sldNum" sz="quarter" idx="11"/>
          </p:nvPr>
        </p:nvSpPr>
        <p:spPr bwMode="auto">
          <a:xfrm>
            <a:off x="4305935" y="76199"/>
            <a:ext cx="4038600" cy="533401"/>
          </a:xfrm>
        </p:spPr>
        <p:txBody>
          <a:bodyPr rtlCol="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Simplified Example for </a:t>
            </a:r>
          </a:p>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Inpatient Surgery </a:t>
            </a:r>
          </a:p>
          <a:p>
            <a:pPr algn="ctr" fontAlgn="auto">
              <a:spcAft>
                <a:spcPts val="0"/>
              </a:spcAft>
              <a:buClr>
                <a:schemeClr val="accent3"/>
              </a:buClr>
              <a:buFont typeface="Wingdings 2" pitchFamily="18" charset="2"/>
              <a:buNone/>
              <a:defRPr/>
            </a:pPr>
            <a:r>
              <a:rPr lang="en-US" sz="800" dirty="0">
                <a:solidFill>
                  <a:schemeClr val="bg1"/>
                </a:solidFill>
                <a:latin typeface="Arial Black" panose="020B0A04020102020204" pitchFamily="34" charset="0"/>
                <a:cs typeface="Arial" charset="0"/>
              </a:rPr>
              <a:t> </a:t>
            </a:r>
          </a:p>
        </p:txBody>
      </p:sp>
      <p:sp>
        <p:nvSpPr>
          <p:cNvPr id="15364" name="Title 1">
            <a:extLst>
              <a:ext uri="{FF2B5EF4-FFF2-40B4-BE49-F238E27FC236}">
                <a16:creationId xmlns:a16="http://schemas.microsoft.com/office/drawing/2014/main" id="{F5C7F765-B879-4639-AF0D-CA31F4673A76}"/>
              </a:ext>
            </a:extLst>
          </p:cNvPr>
          <p:cNvSpPr>
            <a:spLocks noGrp="1"/>
          </p:cNvSpPr>
          <p:nvPr>
            <p:ph type="title"/>
          </p:nvPr>
        </p:nvSpPr>
        <p:spPr>
          <a:xfrm>
            <a:off x="962025" y="774569"/>
            <a:ext cx="7372350" cy="685800"/>
          </a:xfrm>
        </p:spPr>
        <p:txBody>
          <a:bodyPr>
            <a:normAutofit fontScale="90000"/>
          </a:bodyPr>
          <a:lstStyle/>
          <a:p>
            <a:pPr eaLnBrk="1" hangingPunct="1">
              <a:defRPr/>
            </a:pPr>
            <a:r>
              <a:rPr lang="en-US" dirty="0">
                <a:solidFill>
                  <a:schemeClr val="tx1"/>
                </a:solidFill>
                <a:latin typeface="Arial Black" panose="020B0A04020102020204" pitchFamily="34" charset="0"/>
              </a:rPr>
              <a:t>       Gold versus Silver Option</a:t>
            </a:r>
            <a:br>
              <a:rPr lang="en-US" dirty="0">
                <a:solidFill>
                  <a:schemeClr val="tx1"/>
                </a:solidFill>
                <a:latin typeface="Arial Black" panose="020B0A04020102020204" pitchFamily="34" charset="0"/>
              </a:rPr>
            </a:br>
            <a:r>
              <a:rPr lang="en-US" sz="2000" dirty="0">
                <a:solidFill>
                  <a:srgbClr val="7030A0"/>
                </a:solidFill>
                <a:latin typeface="Arial Black" panose="020B0A04020102020204" pitchFamily="34" charset="0"/>
              </a:rPr>
              <a:t> </a:t>
            </a:r>
            <a:r>
              <a:rPr lang="en-US" sz="2000" b="1" dirty="0">
                <a:solidFill>
                  <a:srgbClr val="7030A0"/>
                </a:solidFill>
                <a:latin typeface="Cambria Math" panose="02040503050406030204" pitchFamily="18" charset="0"/>
                <a:ea typeface="Cambria Math" panose="02040503050406030204" pitchFamily="18" charset="0"/>
              </a:rPr>
              <a:t>You have PPO inpatient bill is </a:t>
            </a:r>
            <a:r>
              <a:rPr lang="en-US" sz="2700" b="1" dirty="0">
                <a:solidFill>
                  <a:srgbClr val="7030A0"/>
                </a:solidFill>
                <a:latin typeface="Cambria Math" panose="02040503050406030204" pitchFamily="18" charset="0"/>
                <a:ea typeface="Cambria Math" panose="02040503050406030204" pitchFamily="18" charset="0"/>
              </a:rPr>
              <a:t>$13,000 </a:t>
            </a:r>
            <a:r>
              <a:rPr lang="en-US" sz="2000" b="1" dirty="0">
                <a:solidFill>
                  <a:srgbClr val="7030A0"/>
                </a:solidFill>
                <a:latin typeface="Cambria Math" panose="02040503050406030204" pitchFamily="18" charset="0"/>
                <a:ea typeface="Cambria Math" panose="02040503050406030204" pitchFamily="18" charset="0"/>
              </a:rPr>
              <a:t>after PPO discount</a:t>
            </a:r>
            <a:endParaRPr lang="en-US" altLang="en-US" sz="2000" b="1" dirty="0">
              <a:solidFill>
                <a:srgbClr val="7030A0"/>
              </a:solidFill>
              <a:latin typeface="Cambria Math" panose="02040503050406030204" pitchFamily="18" charset="0"/>
              <a:ea typeface="Cambria Math" panose="02040503050406030204" pitchFamily="18" charset="0"/>
            </a:endParaRPr>
          </a:p>
        </p:txBody>
      </p:sp>
      <p:sp>
        <p:nvSpPr>
          <p:cNvPr id="3" name="Content Placeholder 2">
            <a:extLst>
              <a:ext uri="{FF2B5EF4-FFF2-40B4-BE49-F238E27FC236}">
                <a16:creationId xmlns:a16="http://schemas.microsoft.com/office/drawing/2014/main" id="{8DD716EA-DF83-4632-A9FE-8EF3E9C566EC}"/>
              </a:ext>
            </a:extLst>
          </p:cNvPr>
          <p:cNvSpPr>
            <a:spLocks noGrp="1"/>
          </p:cNvSpPr>
          <p:nvPr>
            <p:ph idx="1"/>
          </p:nvPr>
        </p:nvSpPr>
        <p:spPr>
          <a:xfrm>
            <a:off x="857250" y="1589987"/>
            <a:ext cx="3714750" cy="4648200"/>
          </a:xfrm>
        </p:spPr>
        <p:txBody>
          <a:bodyPr/>
          <a:lstStyle/>
          <a:p>
            <a:pPr marL="68263" indent="0" eaLnBrk="1" hangingPunct="1">
              <a:buFont typeface="Wingdings 2" panose="05020102010507070707"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Gold Option</a:t>
            </a: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dirty="0">
                <a:solidFill>
                  <a:schemeClr val="tx1"/>
                </a:solidFill>
                <a:cs typeface="Mongolian Baiti" panose="03000500000000000000" pitchFamily="66" charset="0"/>
              </a:rPr>
              <a:t>Deductible</a:t>
            </a:r>
            <a:r>
              <a:rPr lang="en-US" altLang="en-US" sz="1800" dirty="0">
                <a:solidFill>
                  <a:schemeClr val="tx1"/>
                </a:solidFill>
                <a:cs typeface="Mongolian Baiti" panose="03000500000000000000" pitchFamily="66" charset="0"/>
              </a:rPr>
              <a:t> of </a:t>
            </a:r>
            <a:r>
              <a:rPr lang="en-US" altLang="en-US" sz="1800" b="1" u="sng" dirty="0">
                <a:solidFill>
                  <a:srgbClr val="0F0FF7"/>
                </a:solidFill>
                <a:cs typeface="Mongolian Baiti" panose="03000500000000000000" pitchFamily="66" charset="0"/>
              </a:rPr>
              <a:t>$1,500</a:t>
            </a:r>
          </a:p>
          <a:p>
            <a:pPr marL="68263" indent="0" eaLnBrk="1" hangingPunct="1">
              <a:buFont typeface="Wingdings 2" panose="05020102010507070707" pitchFamily="18" charset="2"/>
              <a:buNone/>
              <a:defRPr/>
            </a:pPr>
            <a:endParaRPr lang="en-US" altLang="en-US" sz="1800" b="1"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u="sng" dirty="0">
                <a:solidFill>
                  <a:srgbClr val="0F0FF7"/>
                </a:solidFill>
                <a:cs typeface="Mongolian Baiti" panose="03000500000000000000" pitchFamily="66" charset="0"/>
              </a:rPr>
              <a:t>20%</a:t>
            </a:r>
            <a:r>
              <a:rPr lang="en-US" altLang="en-US" sz="1800" b="1" dirty="0">
                <a:solidFill>
                  <a:schemeClr val="tx1"/>
                </a:solidFill>
                <a:cs typeface="Mongolian Baiti" panose="03000500000000000000" pitchFamily="66" charset="0"/>
              </a:rPr>
              <a:t> coinsurance </a:t>
            </a:r>
            <a:r>
              <a:rPr lang="en-US" altLang="en-US" sz="1800" dirty="0">
                <a:solidFill>
                  <a:schemeClr val="tx1"/>
                </a:solidFill>
                <a:cs typeface="Mongolian Baiti" panose="03000500000000000000" pitchFamily="66" charset="0"/>
              </a:rPr>
              <a:t>of remaining $11,500 </a:t>
            </a:r>
            <a:r>
              <a:rPr lang="en-US" altLang="en-US" sz="1600" dirty="0">
                <a:solidFill>
                  <a:schemeClr val="tx1"/>
                </a:solidFill>
                <a:cs typeface="Mongolian Baiti" panose="03000500000000000000" pitchFamily="66" charset="0"/>
              </a:rPr>
              <a:t>($2,300)</a:t>
            </a:r>
            <a:r>
              <a:rPr lang="en-US" altLang="en-US" sz="1600" i="1" dirty="0">
                <a:solidFill>
                  <a:schemeClr val="tx1"/>
                </a:solidFill>
                <a:cs typeface="Mongolian Baiti" panose="03000500000000000000" pitchFamily="66" charset="0"/>
              </a:rPr>
              <a:t>        </a:t>
            </a:r>
          </a:p>
          <a:p>
            <a:pPr marL="68263" indent="0" eaLnBrk="1" hangingPunct="1">
              <a:buFont typeface="Wingdings 2" panose="05020102010507070707" pitchFamily="18" charset="2"/>
              <a:buNone/>
              <a:defRPr/>
            </a:pPr>
            <a:r>
              <a:rPr lang="en-US" altLang="en-US" sz="1700" dirty="0">
                <a:solidFill>
                  <a:schemeClr val="tx1"/>
                </a:solidFill>
                <a:cs typeface="Mongolian Baiti" panose="03000500000000000000" pitchFamily="66" charset="0"/>
              </a:rPr>
              <a:t>20% of $11,500 </a:t>
            </a:r>
            <a:r>
              <a:rPr lang="en-US" altLang="en-US" sz="1800" dirty="0">
                <a:solidFill>
                  <a:schemeClr val="tx1"/>
                </a:solidFill>
                <a:cs typeface="Mongolian Baiti" panose="03000500000000000000" pitchFamily="66" charset="0"/>
              </a:rPr>
              <a:t>is </a:t>
            </a:r>
            <a:r>
              <a:rPr lang="en-US" altLang="en-US" sz="1600" b="1" u="sng" dirty="0">
                <a:solidFill>
                  <a:srgbClr val="0F0FF7"/>
                </a:solidFill>
                <a:cs typeface="Mongolian Baiti" panose="03000500000000000000" pitchFamily="66" charset="0"/>
              </a:rPr>
              <a:t>$2,300</a:t>
            </a:r>
            <a:r>
              <a:rPr lang="en-US" altLang="en-US" sz="1600" b="1" dirty="0">
                <a:solidFill>
                  <a:srgbClr val="0F0FF7"/>
                </a:solidFill>
                <a:cs typeface="Mongolian Baiti" panose="03000500000000000000" pitchFamily="66" charset="0"/>
              </a:rPr>
              <a:t> </a:t>
            </a:r>
            <a:r>
              <a:rPr lang="en-US" altLang="en-US" sz="1600" b="1" dirty="0">
                <a:solidFill>
                  <a:schemeClr val="tx1"/>
                </a:solidFill>
                <a:cs typeface="Mongolian Baiti" panose="03000500000000000000" pitchFamily="66" charset="0"/>
              </a:rPr>
              <a:t>coinsurance</a:t>
            </a:r>
          </a:p>
          <a:p>
            <a:pPr marL="68263" indent="0" eaLnBrk="1" hangingPunct="1">
              <a:buFont typeface="Wingdings 2" panose="05020102010507070707" pitchFamily="18" charset="2"/>
              <a:buNone/>
              <a:defRPr/>
            </a:pPr>
            <a:endParaRPr lang="en-US" altLang="en-US" sz="1800"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$3,800</a:t>
            </a:r>
          </a:p>
          <a:p>
            <a:pPr marL="68263" indent="0" eaLnBrk="1" hangingPunct="1">
              <a:buFont typeface="Wingdings 2" panose="05020102010507070707" pitchFamily="18" charset="2"/>
              <a:buNone/>
              <a:defRPr/>
            </a:pPr>
            <a:r>
              <a:rPr lang="en-US" altLang="en-US" sz="1600" dirty="0">
                <a:solidFill>
                  <a:schemeClr val="tx1"/>
                </a:solidFill>
                <a:latin typeface="Mongolian Baiti" panose="03000500000000000000" pitchFamily="66" charset="0"/>
                <a:ea typeface="Malgun Gothic" panose="020B0503020000020004" pitchFamily="34" charset="-127"/>
                <a:cs typeface="Mongolian Baiti" panose="03000500000000000000" pitchFamily="66" charset="0"/>
              </a:rPr>
              <a:t>     ($1,500 + $2,300 = $3,800)</a:t>
            </a:r>
          </a:p>
          <a:p>
            <a:pPr marL="68263" indent="0" eaLnBrk="1" hangingPunct="1">
              <a:buFont typeface="Wingdings 2" panose="05020102010507070707" pitchFamily="18" charset="2"/>
              <a:buNone/>
              <a:defRPr/>
            </a:pPr>
            <a:endParaRPr lang="en-US" altLang="en-US" sz="800" b="1" dirty="0">
              <a:solidFill>
                <a:srgbClr val="7030A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Gold Plan Pays $9,200</a:t>
            </a:r>
          </a:p>
          <a:p>
            <a:pPr marL="68263" indent="0" eaLnBrk="1" hangingPunct="1">
              <a:buFont typeface="Wingdings 2" panose="05020102010507070707"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rPr>
              <a:t>If $1mil claim, Your Cost = $5,250</a:t>
            </a:r>
          </a:p>
          <a:p>
            <a:pPr marL="68263" indent="0" eaLnBrk="1" hangingPunct="1">
              <a:buFont typeface="Wingdings 2" panose="05020102010507070707" pitchFamily="18" charset="2"/>
              <a:buNone/>
              <a:defRPr/>
            </a:pPr>
            <a:endParaRPr lang="en-US" altLang="en-US" dirty="0">
              <a:solidFill>
                <a:schemeClr val="bg2">
                  <a:lumMod val="10000"/>
                </a:schemeClr>
              </a:solidFill>
              <a:latin typeface="Mongolian Baiti" panose="03000500000000000000" pitchFamily="66" charset="0"/>
              <a:cs typeface="Mongolian Baiti" panose="03000500000000000000" pitchFamily="66" charset="0"/>
            </a:endParaRPr>
          </a:p>
          <a:p>
            <a:pPr eaLnBrk="1" hangingPunct="1">
              <a:defRPr/>
            </a:pPr>
            <a:endParaRPr lang="en-US" dirty="0">
              <a:solidFill>
                <a:schemeClr val="bg2">
                  <a:lumMod val="10000"/>
                </a:schemeClr>
              </a:solidFill>
            </a:endParaRPr>
          </a:p>
        </p:txBody>
      </p:sp>
      <p:sp>
        <p:nvSpPr>
          <p:cNvPr id="4" name="Rectangle 3">
            <a:extLst>
              <a:ext uri="{FF2B5EF4-FFF2-40B4-BE49-F238E27FC236}">
                <a16:creationId xmlns:a16="http://schemas.microsoft.com/office/drawing/2014/main" id="{A360669B-C0BA-4273-AC8D-9084F36AB149}"/>
              </a:ext>
            </a:extLst>
          </p:cNvPr>
          <p:cNvSpPr/>
          <p:nvPr/>
        </p:nvSpPr>
        <p:spPr>
          <a:xfrm>
            <a:off x="4505325" y="1589987"/>
            <a:ext cx="3839209" cy="5124480"/>
          </a:xfrm>
          <a:prstGeom prst="rect">
            <a:avLst/>
          </a:prstGeom>
        </p:spPr>
        <p:txBody>
          <a:bodyPr wrap="square">
            <a:spAutoFit/>
          </a:bodyPr>
          <a:lstStyle/>
          <a:p>
            <a:pPr marL="68263" eaLnBrk="1" hangingPunct="1">
              <a:buFont typeface="Wingdings 2"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Silver Option</a:t>
            </a: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dirty="0">
                <a:solidFill>
                  <a:schemeClr val="bg2">
                    <a:lumMod val="10000"/>
                  </a:schemeClr>
                </a:solidFill>
                <a:latin typeface="+mn-lt"/>
                <a:cs typeface="Mongolian Baiti" panose="03000500000000000000" pitchFamily="66" charset="0"/>
              </a:rPr>
              <a:t>Deductible</a:t>
            </a:r>
            <a:r>
              <a:rPr lang="en-US" altLang="en-US" dirty="0">
                <a:solidFill>
                  <a:schemeClr val="bg2">
                    <a:lumMod val="10000"/>
                  </a:schemeClr>
                </a:solidFill>
                <a:latin typeface="+mn-lt"/>
                <a:cs typeface="Mongolian Baiti" panose="03000500000000000000" pitchFamily="66" charset="0"/>
              </a:rPr>
              <a:t> of </a:t>
            </a:r>
            <a:r>
              <a:rPr lang="en-US" altLang="en-US" b="1" u="sng" dirty="0">
                <a:solidFill>
                  <a:srgbClr val="0F0FF7"/>
                </a:solidFill>
                <a:latin typeface="+mn-lt"/>
                <a:cs typeface="Mongolian Baiti" panose="03000500000000000000" pitchFamily="66" charset="0"/>
              </a:rPr>
              <a:t>$3,500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You Pay </a:t>
            </a:r>
            <a:r>
              <a:rPr lang="en-US" altLang="en-US" sz="1600" b="1" dirty="0">
                <a:solidFill>
                  <a:schemeClr val="bg2">
                    <a:lumMod val="10000"/>
                  </a:schemeClr>
                </a:solidFill>
                <a:latin typeface="+mn-lt"/>
                <a:cs typeface="Mongolian Baiti" panose="03000500000000000000" pitchFamily="66" charset="0"/>
              </a:rPr>
              <a:t>Inpatient Copay </a:t>
            </a:r>
            <a:r>
              <a:rPr lang="en-US" altLang="en-US" sz="1600" dirty="0">
                <a:solidFill>
                  <a:schemeClr val="bg2">
                    <a:lumMod val="10000"/>
                  </a:schemeClr>
                </a:solidFill>
                <a:latin typeface="+mn-lt"/>
                <a:cs typeface="Mongolian Baiti" panose="03000500000000000000" pitchFamily="66" charset="0"/>
              </a:rPr>
              <a:t>of </a:t>
            </a:r>
            <a:r>
              <a:rPr lang="en-US" altLang="en-US" sz="1600" b="1" u="sng" dirty="0">
                <a:solidFill>
                  <a:srgbClr val="0F0FF7"/>
                </a:solidFill>
                <a:latin typeface="+mn-lt"/>
                <a:cs typeface="Mongolian Baiti" panose="03000500000000000000" pitchFamily="66" charset="0"/>
              </a:rPr>
              <a:t>$250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u="sng" dirty="0">
                <a:solidFill>
                  <a:srgbClr val="0F0FF7"/>
                </a:solidFill>
                <a:latin typeface="+mn-lt"/>
                <a:cs typeface="Mongolian Baiti" panose="03000500000000000000" pitchFamily="66" charset="0"/>
              </a:rPr>
              <a:t>40%</a:t>
            </a:r>
            <a:r>
              <a:rPr lang="en-US" altLang="en-US" b="1" dirty="0">
                <a:solidFill>
                  <a:schemeClr val="bg2">
                    <a:lumMod val="10000"/>
                  </a:schemeClr>
                </a:solidFill>
                <a:latin typeface="+mn-lt"/>
                <a:cs typeface="Mongolian Baiti" panose="03000500000000000000" pitchFamily="66" charset="0"/>
              </a:rPr>
              <a:t> coinsurance </a:t>
            </a:r>
            <a:r>
              <a:rPr lang="en-US" altLang="en-US" dirty="0">
                <a:solidFill>
                  <a:schemeClr val="bg2">
                    <a:lumMod val="10000"/>
                  </a:schemeClr>
                </a:solidFill>
                <a:latin typeface="+mn-lt"/>
                <a:cs typeface="Mongolian Baiti" panose="03000500000000000000" pitchFamily="66" charset="0"/>
              </a:rPr>
              <a:t>of remaining $9,250 ($3,700)    </a:t>
            </a:r>
            <a:r>
              <a:rPr lang="en-US" altLang="en-US" sz="1600" dirty="0">
                <a:solidFill>
                  <a:schemeClr val="bg2">
                    <a:lumMod val="10000"/>
                  </a:schemeClr>
                </a:solidFill>
                <a:latin typeface="+mn-lt"/>
                <a:cs typeface="Mongolian Baiti" panose="03000500000000000000" pitchFamily="66" charset="0"/>
              </a:rPr>
              <a:t>      </a:t>
            </a:r>
            <a:endParaRPr lang="en-US" altLang="en-US" sz="1600" i="1"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40% of $9,250 </a:t>
            </a:r>
            <a:r>
              <a:rPr lang="en-US" altLang="en-US" dirty="0">
                <a:solidFill>
                  <a:schemeClr val="bg2">
                    <a:lumMod val="10000"/>
                  </a:schemeClr>
                </a:solidFill>
                <a:latin typeface="+mn-lt"/>
                <a:cs typeface="Mongolian Baiti" panose="03000500000000000000" pitchFamily="66" charset="0"/>
              </a:rPr>
              <a:t>is </a:t>
            </a:r>
            <a:r>
              <a:rPr lang="en-US" altLang="en-US" sz="1700" b="1" u="sng" dirty="0">
                <a:solidFill>
                  <a:srgbClr val="0F0FF7"/>
                </a:solidFill>
                <a:latin typeface="+mn-lt"/>
                <a:cs typeface="Mongolian Baiti" panose="03000500000000000000" pitchFamily="66" charset="0"/>
              </a:rPr>
              <a:t>$3,700</a:t>
            </a:r>
            <a:r>
              <a:rPr lang="en-US" altLang="en-US" sz="1700" b="1" dirty="0">
                <a:solidFill>
                  <a:srgbClr val="0F0FF7"/>
                </a:solidFill>
                <a:latin typeface="+mn-lt"/>
                <a:cs typeface="Mongolian Baiti" panose="03000500000000000000" pitchFamily="66" charset="0"/>
              </a:rPr>
              <a:t> </a:t>
            </a:r>
            <a:r>
              <a:rPr lang="en-US" altLang="en-US" sz="1700" b="1" dirty="0">
                <a:solidFill>
                  <a:schemeClr val="bg2">
                    <a:lumMod val="10000"/>
                  </a:schemeClr>
                </a:solidFill>
                <a:latin typeface="+mn-lt"/>
                <a:cs typeface="Mongolian Baiti" panose="03000500000000000000" pitchFamily="66" charset="0"/>
              </a:rPr>
              <a:t>coinsurance </a:t>
            </a:r>
          </a:p>
          <a:p>
            <a:pPr marL="68263" eaLnBrk="1" hangingPunct="1">
              <a:buFont typeface="Wingdings 2" pitchFamily="18" charset="2"/>
              <a:buNone/>
              <a:defRPr/>
            </a:pPr>
            <a:endParaRPr lang="en-US" altLang="en-US" b="1" dirty="0">
              <a:solidFill>
                <a:srgbClr val="130ACC"/>
              </a:solidFill>
              <a:latin typeface="+mn-lt"/>
              <a:cs typeface="Mongolian Baiti" panose="03000500000000000000" pitchFamily="66" charset="0"/>
            </a:endParaRPr>
          </a:p>
          <a:p>
            <a:pPr marL="68263" eaLnBrk="1" hangingPunct="1">
              <a:buFont typeface="Wingdings 2"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$7,450</a:t>
            </a:r>
          </a:p>
          <a:p>
            <a:pPr marL="68263" eaLnBrk="1" hangingPunct="1">
              <a:buFont typeface="Wingdings 2" pitchFamily="18" charset="2"/>
              <a:buNone/>
              <a:defRPr/>
            </a:pPr>
            <a:r>
              <a:rPr lang="en-US" altLang="en-US" sz="1600" b="1" dirty="0">
                <a:solidFill>
                  <a:srgbClr val="130ACC"/>
                </a:solidFill>
                <a:latin typeface="Eras Bold ITC" panose="020B0907030504020204" pitchFamily="34" charset="0"/>
                <a:cs typeface="Mongolian Baiti" panose="03000500000000000000" pitchFamily="66" charset="0"/>
              </a:rPr>
              <a:t>       </a:t>
            </a:r>
            <a:r>
              <a:rPr lang="en-US" altLang="en-US" sz="1600" dirty="0">
                <a:solidFill>
                  <a:schemeClr val="bg2">
                    <a:lumMod val="10000"/>
                  </a:schemeClr>
                </a:solidFill>
                <a:latin typeface="Mongolian Baiti" panose="03000500000000000000" pitchFamily="66" charset="0"/>
                <a:cs typeface="Mongolian Baiti" panose="03000500000000000000" pitchFamily="66" charset="0"/>
              </a:rPr>
              <a:t>($3,500 + $250 + $3,700 = $7,450)</a:t>
            </a:r>
          </a:p>
          <a:p>
            <a:pPr marL="68263" eaLnBrk="1" hangingPunct="1">
              <a:buFont typeface="Wingdings 2" pitchFamily="18" charset="2"/>
              <a:buNone/>
              <a:defRPr/>
            </a:pPr>
            <a:endParaRPr lang="en-US" altLang="en-US" sz="2000" b="1" dirty="0">
              <a:solidFill>
                <a:srgbClr val="7030A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Silver Plan Pays $5,550</a:t>
            </a:r>
          </a:p>
          <a:p>
            <a:pPr marL="68263" eaLnBrk="1" hangingPunct="1">
              <a:defRPr/>
            </a:pPr>
            <a:endPar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endParaRPr>
          </a:p>
          <a:p>
            <a:pPr marL="68263" eaLnBrk="1" hangingPunct="1">
              <a:defRPr/>
            </a:pPr>
            <a:r>
              <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rPr>
              <a:t>If $1mil claim, Your Cost = $9,000</a:t>
            </a: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p:txBody>
      </p:sp>
    </p:spTree>
    <p:extLst>
      <p:ext uri="{BB962C8B-B14F-4D97-AF65-F5344CB8AC3E}">
        <p14:creationId xmlns:p14="http://schemas.microsoft.com/office/powerpoint/2010/main" val="153715718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74528EAE-03A6-4B2D-8D6D-18D357B75307}"/>
              </a:ext>
            </a:extLst>
          </p:cNvPr>
          <p:cNvSpPr>
            <a:spLocks noGrp="1"/>
          </p:cNvSpPr>
          <p:nvPr>
            <p:ph type="sldNum" sz="quarter" idx="11"/>
          </p:nvPr>
        </p:nvSpPr>
        <p:spPr bwMode="auto">
          <a:xfrm>
            <a:off x="4305935" y="76199"/>
            <a:ext cx="4038600" cy="533401"/>
          </a:xfrm>
        </p:spPr>
        <p:txBody>
          <a:bodyPr rtlCol="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Simplified Example for </a:t>
            </a:r>
          </a:p>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Outpatient Surgery </a:t>
            </a:r>
          </a:p>
          <a:p>
            <a:pPr algn="ctr" fontAlgn="auto">
              <a:spcAft>
                <a:spcPts val="0"/>
              </a:spcAft>
              <a:buClr>
                <a:schemeClr val="accent3"/>
              </a:buClr>
              <a:buFont typeface="Wingdings 2" pitchFamily="18" charset="2"/>
              <a:buNone/>
              <a:defRPr/>
            </a:pPr>
            <a:r>
              <a:rPr lang="en-US" sz="800" dirty="0">
                <a:solidFill>
                  <a:schemeClr val="bg1"/>
                </a:solidFill>
                <a:latin typeface="Arial Black" panose="020B0A04020102020204" pitchFamily="34" charset="0"/>
                <a:cs typeface="Arial" charset="0"/>
              </a:rPr>
              <a:t> </a:t>
            </a:r>
          </a:p>
        </p:txBody>
      </p:sp>
      <p:sp>
        <p:nvSpPr>
          <p:cNvPr id="15364" name="Title 1">
            <a:extLst>
              <a:ext uri="{FF2B5EF4-FFF2-40B4-BE49-F238E27FC236}">
                <a16:creationId xmlns:a16="http://schemas.microsoft.com/office/drawing/2014/main" id="{F5C7F765-B879-4639-AF0D-CA31F4673A76}"/>
              </a:ext>
            </a:extLst>
          </p:cNvPr>
          <p:cNvSpPr>
            <a:spLocks noGrp="1"/>
          </p:cNvSpPr>
          <p:nvPr>
            <p:ph type="title"/>
          </p:nvPr>
        </p:nvSpPr>
        <p:spPr>
          <a:xfrm>
            <a:off x="962025" y="774569"/>
            <a:ext cx="7372350" cy="685800"/>
          </a:xfrm>
        </p:spPr>
        <p:txBody>
          <a:bodyPr>
            <a:normAutofit fontScale="90000"/>
          </a:bodyPr>
          <a:lstStyle/>
          <a:p>
            <a:pPr eaLnBrk="1" hangingPunct="1">
              <a:defRPr/>
            </a:pPr>
            <a:r>
              <a:rPr lang="en-US" dirty="0">
                <a:solidFill>
                  <a:schemeClr val="tx1"/>
                </a:solidFill>
                <a:latin typeface="Arial Black" panose="020B0A04020102020204" pitchFamily="34" charset="0"/>
              </a:rPr>
              <a:t>       Gold versus Silver Option</a:t>
            </a:r>
            <a:br>
              <a:rPr lang="en-US" dirty="0">
                <a:solidFill>
                  <a:schemeClr val="tx1"/>
                </a:solidFill>
                <a:latin typeface="Arial Black" panose="020B0A04020102020204" pitchFamily="34" charset="0"/>
              </a:rPr>
            </a:br>
            <a:r>
              <a:rPr lang="en-US" sz="2000" dirty="0">
                <a:solidFill>
                  <a:srgbClr val="7030A0"/>
                </a:solidFill>
                <a:latin typeface="Arial Black" panose="020B0A04020102020204" pitchFamily="34" charset="0"/>
              </a:rPr>
              <a:t> </a:t>
            </a:r>
            <a:r>
              <a:rPr lang="en-US" sz="2000" b="1" dirty="0">
                <a:solidFill>
                  <a:srgbClr val="7030A0"/>
                </a:solidFill>
                <a:latin typeface="Cambria Math" panose="02040503050406030204" pitchFamily="18" charset="0"/>
                <a:ea typeface="Cambria Math" panose="02040503050406030204" pitchFamily="18" charset="0"/>
              </a:rPr>
              <a:t>You have PPO outpatient bill is </a:t>
            </a:r>
            <a:r>
              <a:rPr lang="en-US" sz="2700" b="1" dirty="0">
                <a:solidFill>
                  <a:srgbClr val="7030A0"/>
                </a:solidFill>
                <a:latin typeface="Cambria Math" panose="02040503050406030204" pitchFamily="18" charset="0"/>
                <a:ea typeface="Cambria Math" panose="02040503050406030204" pitchFamily="18" charset="0"/>
              </a:rPr>
              <a:t>$6,000 </a:t>
            </a:r>
            <a:r>
              <a:rPr lang="en-US" sz="2000" b="1" dirty="0">
                <a:solidFill>
                  <a:srgbClr val="7030A0"/>
                </a:solidFill>
                <a:latin typeface="Cambria Math" panose="02040503050406030204" pitchFamily="18" charset="0"/>
                <a:ea typeface="Cambria Math" panose="02040503050406030204" pitchFamily="18" charset="0"/>
              </a:rPr>
              <a:t>after PPO discount</a:t>
            </a:r>
            <a:endParaRPr lang="en-US" altLang="en-US" sz="2000" b="1" dirty="0">
              <a:solidFill>
                <a:srgbClr val="7030A0"/>
              </a:solidFill>
              <a:latin typeface="Cambria Math" panose="02040503050406030204" pitchFamily="18" charset="0"/>
              <a:ea typeface="Cambria Math" panose="02040503050406030204" pitchFamily="18" charset="0"/>
            </a:endParaRPr>
          </a:p>
        </p:txBody>
      </p:sp>
      <p:sp>
        <p:nvSpPr>
          <p:cNvPr id="3" name="Content Placeholder 2">
            <a:extLst>
              <a:ext uri="{FF2B5EF4-FFF2-40B4-BE49-F238E27FC236}">
                <a16:creationId xmlns:a16="http://schemas.microsoft.com/office/drawing/2014/main" id="{8DD716EA-DF83-4632-A9FE-8EF3E9C566EC}"/>
              </a:ext>
            </a:extLst>
          </p:cNvPr>
          <p:cNvSpPr>
            <a:spLocks noGrp="1"/>
          </p:cNvSpPr>
          <p:nvPr>
            <p:ph idx="1"/>
          </p:nvPr>
        </p:nvSpPr>
        <p:spPr>
          <a:xfrm>
            <a:off x="857250" y="1589987"/>
            <a:ext cx="3714750" cy="4648200"/>
          </a:xfrm>
        </p:spPr>
        <p:txBody>
          <a:bodyPr/>
          <a:lstStyle/>
          <a:p>
            <a:pPr marL="68263" indent="0" eaLnBrk="1" hangingPunct="1">
              <a:buFont typeface="Wingdings 2" panose="05020102010507070707"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Gold Option</a:t>
            </a: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dirty="0">
                <a:solidFill>
                  <a:schemeClr val="tx1"/>
                </a:solidFill>
                <a:cs typeface="Mongolian Baiti" panose="03000500000000000000" pitchFamily="66" charset="0"/>
              </a:rPr>
              <a:t>Deductible</a:t>
            </a:r>
            <a:r>
              <a:rPr lang="en-US" altLang="en-US" sz="1800" dirty="0">
                <a:solidFill>
                  <a:schemeClr val="tx1"/>
                </a:solidFill>
                <a:cs typeface="Mongolian Baiti" panose="03000500000000000000" pitchFamily="66" charset="0"/>
              </a:rPr>
              <a:t> of </a:t>
            </a:r>
            <a:r>
              <a:rPr lang="en-US" altLang="en-US" sz="1800" b="1" u="sng" dirty="0">
                <a:solidFill>
                  <a:srgbClr val="0F0FF7"/>
                </a:solidFill>
                <a:cs typeface="Mongolian Baiti" panose="03000500000000000000" pitchFamily="66" charset="0"/>
              </a:rPr>
              <a:t>$1,500</a:t>
            </a:r>
          </a:p>
          <a:p>
            <a:pPr marL="68263" indent="0" eaLnBrk="1" hangingPunct="1">
              <a:buFont typeface="Wingdings 2" panose="05020102010507070707" pitchFamily="18" charset="2"/>
              <a:buNone/>
              <a:defRPr/>
            </a:pPr>
            <a:endParaRPr lang="en-US" altLang="en-US" sz="1800" b="1"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u="sng" dirty="0">
                <a:solidFill>
                  <a:srgbClr val="0F0FF7"/>
                </a:solidFill>
                <a:cs typeface="Mongolian Baiti" panose="03000500000000000000" pitchFamily="66" charset="0"/>
              </a:rPr>
              <a:t>20%</a:t>
            </a:r>
            <a:r>
              <a:rPr lang="en-US" altLang="en-US" sz="1800" b="1" dirty="0">
                <a:solidFill>
                  <a:schemeClr val="tx1"/>
                </a:solidFill>
                <a:cs typeface="Mongolian Baiti" panose="03000500000000000000" pitchFamily="66" charset="0"/>
              </a:rPr>
              <a:t> coinsurance </a:t>
            </a:r>
            <a:r>
              <a:rPr lang="en-US" altLang="en-US" sz="1800" dirty="0">
                <a:solidFill>
                  <a:schemeClr val="tx1"/>
                </a:solidFill>
                <a:cs typeface="Mongolian Baiti" panose="03000500000000000000" pitchFamily="66" charset="0"/>
              </a:rPr>
              <a:t>of remaining $4,500 </a:t>
            </a:r>
            <a:r>
              <a:rPr lang="en-US" altLang="en-US" sz="1600" dirty="0">
                <a:solidFill>
                  <a:schemeClr val="tx1"/>
                </a:solidFill>
                <a:cs typeface="Mongolian Baiti" panose="03000500000000000000" pitchFamily="66" charset="0"/>
              </a:rPr>
              <a:t>($900)</a:t>
            </a:r>
            <a:r>
              <a:rPr lang="en-US" altLang="en-US" sz="1600" i="1" dirty="0">
                <a:solidFill>
                  <a:schemeClr val="tx1"/>
                </a:solidFill>
                <a:cs typeface="Mongolian Baiti" panose="03000500000000000000" pitchFamily="66" charset="0"/>
              </a:rPr>
              <a:t>        </a:t>
            </a:r>
          </a:p>
          <a:p>
            <a:pPr marL="68263" indent="0" eaLnBrk="1" hangingPunct="1">
              <a:buFont typeface="Wingdings 2" panose="05020102010507070707" pitchFamily="18" charset="2"/>
              <a:buNone/>
              <a:defRPr/>
            </a:pPr>
            <a:r>
              <a:rPr lang="en-US" altLang="en-US" sz="1700" dirty="0">
                <a:solidFill>
                  <a:schemeClr val="tx1"/>
                </a:solidFill>
                <a:cs typeface="Mongolian Baiti" panose="03000500000000000000" pitchFamily="66" charset="0"/>
              </a:rPr>
              <a:t>20% of $4,500 </a:t>
            </a:r>
            <a:r>
              <a:rPr lang="en-US" altLang="en-US" sz="1800" dirty="0">
                <a:solidFill>
                  <a:schemeClr val="tx1"/>
                </a:solidFill>
                <a:cs typeface="Mongolian Baiti" panose="03000500000000000000" pitchFamily="66" charset="0"/>
              </a:rPr>
              <a:t>is </a:t>
            </a:r>
            <a:r>
              <a:rPr lang="en-US" altLang="en-US" sz="1600" b="1" u="sng" dirty="0">
                <a:solidFill>
                  <a:srgbClr val="0F0FF7"/>
                </a:solidFill>
                <a:cs typeface="Mongolian Baiti" panose="03000500000000000000" pitchFamily="66" charset="0"/>
              </a:rPr>
              <a:t>$900</a:t>
            </a:r>
            <a:r>
              <a:rPr lang="en-US" altLang="en-US" sz="1600" b="1" dirty="0">
                <a:solidFill>
                  <a:srgbClr val="0F0FF7"/>
                </a:solidFill>
                <a:cs typeface="Mongolian Baiti" panose="03000500000000000000" pitchFamily="66" charset="0"/>
              </a:rPr>
              <a:t> </a:t>
            </a:r>
            <a:r>
              <a:rPr lang="en-US" altLang="en-US" sz="1600" b="1" dirty="0">
                <a:solidFill>
                  <a:schemeClr val="tx1"/>
                </a:solidFill>
                <a:cs typeface="Mongolian Baiti" panose="03000500000000000000" pitchFamily="66" charset="0"/>
              </a:rPr>
              <a:t>coinsurance</a:t>
            </a:r>
          </a:p>
          <a:p>
            <a:pPr marL="68263" indent="0" eaLnBrk="1" hangingPunct="1">
              <a:buFont typeface="Wingdings 2" panose="05020102010507070707" pitchFamily="18" charset="2"/>
              <a:buNone/>
              <a:defRPr/>
            </a:pPr>
            <a:endParaRPr lang="en-US" altLang="en-US" sz="1800"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$2,400</a:t>
            </a:r>
          </a:p>
          <a:p>
            <a:pPr marL="68263" indent="0" eaLnBrk="1" hangingPunct="1">
              <a:buFont typeface="Wingdings 2" panose="05020102010507070707" pitchFamily="18" charset="2"/>
              <a:buNone/>
              <a:defRPr/>
            </a:pPr>
            <a:r>
              <a:rPr lang="en-US" altLang="en-US" sz="1600" dirty="0">
                <a:solidFill>
                  <a:schemeClr val="tx1"/>
                </a:solidFill>
                <a:latin typeface="Mongolian Baiti" panose="03000500000000000000" pitchFamily="66" charset="0"/>
                <a:ea typeface="Malgun Gothic" panose="020B0503020000020004" pitchFamily="34" charset="-127"/>
                <a:cs typeface="Mongolian Baiti" panose="03000500000000000000" pitchFamily="66" charset="0"/>
              </a:rPr>
              <a:t>     ($1,500 + $900 = $2,400)</a:t>
            </a:r>
          </a:p>
          <a:p>
            <a:pPr marL="68263" indent="0" eaLnBrk="1" hangingPunct="1">
              <a:buFont typeface="Wingdings 2" panose="05020102010507070707" pitchFamily="18" charset="2"/>
              <a:buNone/>
              <a:defRPr/>
            </a:pPr>
            <a:endParaRPr lang="en-US" altLang="en-US" sz="800" b="1" dirty="0">
              <a:solidFill>
                <a:srgbClr val="7030A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Gold Plan Pays $3,600</a:t>
            </a:r>
          </a:p>
          <a:p>
            <a:pPr marL="68263" indent="0" eaLnBrk="1" hangingPunct="1">
              <a:buFont typeface="Wingdings 2" panose="05020102010507070707"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1400" b="1" dirty="0">
                <a:solidFill>
                  <a:schemeClr val="accent6">
                    <a:lumMod val="75000"/>
                  </a:schemeClr>
                </a:solidFill>
                <a:latin typeface="Arial Rounded MT Bold" panose="020F0704030504030204" pitchFamily="34" charset="0"/>
                <a:cs typeface="Mongolian Baiti" panose="03000500000000000000" pitchFamily="66" charset="0"/>
              </a:rPr>
              <a:t>If claim $21,250, Your Cost = $5,250</a:t>
            </a:r>
          </a:p>
          <a:p>
            <a:pPr marL="68263" indent="0" eaLnBrk="1" hangingPunct="1">
              <a:buFont typeface="Wingdings 2" panose="05020102010507070707" pitchFamily="18" charset="2"/>
              <a:buNone/>
              <a:defRPr/>
            </a:pPr>
            <a:r>
              <a:rPr lang="en-US" altLang="en-US" sz="1600" b="1" dirty="0">
                <a:solidFill>
                  <a:srgbClr val="7030A0"/>
                </a:solidFill>
                <a:latin typeface="Arial Rounded MT Bold" panose="020F0704030504030204" pitchFamily="34" charset="0"/>
                <a:cs typeface="Mongolian Baiti" panose="03000500000000000000" pitchFamily="66" charset="0"/>
              </a:rPr>
              <a:t>If $1mil claim, Your Cost = $5,250</a:t>
            </a:r>
          </a:p>
          <a:p>
            <a:pPr marL="68263" indent="0" eaLnBrk="1" hangingPunct="1">
              <a:buFont typeface="Wingdings 2" panose="05020102010507070707" pitchFamily="18" charset="2"/>
              <a:buNone/>
              <a:defRPr/>
            </a:pPr>
            <a:endParaRPr lang="en-US" altLang="en-US" dirty="0">
              <a:solidFill>
                <a:schemeClr val="bg2">
                  <a:lumMod val="10000"/>
                </a:schemeClr>
              </a:solidFill>
              <a:latin typeface="Mongolian Baiti" panose="03000500000000000000" pitchFamily="66" charset="0"/>
              <a:cs typeface="Mongolian Baiti" panose="03000500000000000000" pitchFamily="66" charset="0"/>
            </a:endParaRPr>
          </a:p>
          <a:p>
            <a:pPr eaLnBrk="1" hangingPunct="1">
              <a:defRPr/>
            </a:pPr>
            <a:endParaRPr lang="en-US" dirty="0">
              <a:solidFill>
                <a:schemeClr val="bg2">
                  <a:lumMod val="10000"/>
                </a:schemeClr>
              </a:solidFill>
            </a:endParaRPr>
          </a:p>
        </p:txBody>
      </p:sp>
      <p:sp>
        <p:nvSpPr>
          <p:cNvPr id="4" name="Rectangle 3">
            <a:extLst>
              <a:ext uri="{FF2B5EF4-FFF2-40B4-BE49-F238E27FC236}">
                <a16:creationId xmlns:a16="http://schemas.microsoft.com/office/drawing/2014/main" id="{A360669B-C0BA-4273-AC8D-9084F36AB149}"/>
              </a:ext>
            </a:extLst>
          </p:cNvPr>
          <p:cNvSpPr/>
          <p:nvPr/>
        </p:nvSpPr>
        <p:spPr>
          <a:xfrm>
            <a:off x="4495799" y="1589987"/>
            <a:ext cx="3848735" cy="5109091"/>
          </a:xfrm>
          <a:prstGeom prst="rect">
            <a:avLst/>
          </a:prstGeom>
        </p:spPr>
        <p:txBody>
          <a:bodyPr wrap="square">
            <a:spAutoFit/>
          </a:bodyPr>
          <a:lstStyle/>
          <a:p>
            <a:pPr marL="68263" eaLnBrk="1" hangingPunct="1">
              <a:buFont typeface="Wingdings 2"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Silver Option</a:t>
            </a: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dirty="0">
                <a:solidFill>
                  <a:schemeClr val="bg2">
                    <a:lumMod val="10000"/>
                  </a:schemeClr>
                </a:solidFill>
                <a:latin typeface="+mn-lt"/>
                <a:cs typeface="Mongolian Baiti" panose="03000500000000000000" pitchFamily="66" charset="0"/>
              </a:rPr>
              <a:t>Deductible</a:t>
            </a:r>
            <a:r>
              <a:rPr lang="en-US" altLang="en-US" dirty="0">
                <a:solidFill>
                  <a:schemeClr val="bg2">
                    <a:lumMod val="10000"/>
                  </a:schemeClr>
                </a:solidFill>
                <a:latin typeface="+mn-lt"/>
                <a:cs typeface="Mongolian Baiti" panose="03000500000000000000" pitchFamily="66" charset="0"/>
              </a:rPr>
              <a:t> of </a:t>
            </a:r>
            <a:r>
              <a:rPr lang="en-US" altLang="en-US" b="1" u="sng" dirty="0">
                <a:solidFill>
                  <a:srgbClr val="0F0FF7"/>
                </a:solidFill>
                <a:latin typeface="+mn-lt"/>
                <a:cs typeface="Mongolian Baiti" panose="03000500000000000000" pitchFamily="66" charset="0"/>
              </a:rPr>
              <a:t>$3,500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You Pay </a:t>
            </a:r>
            <a:r>
              <a:rPr lang="en-US" altLang="en-US" sz="1600" b="1" dirty="0">
                <a:solidFill>
                  <a:schemeClr val="bg2">
                    <a:lumMod val="10000"/>
                  </a:schemeClr>
                </a:solidFill>
                <a:latin typeface="+mn-lt"/>
                <a:cs typeface="Mongolian Baiti" panose="03000500000000000000" pitchFamily="66" charset="0"/>
              </a:rPr>
              <a:t>Outpatient Copay </a:t>
            </a:r>
            <a:r>
              <a:rPr lang="en-US" altLang="en-US" sz="1600" dirty="0">
                <a:solidFill>
                  <a:schemeClr val="bg2">
                    <a:lumMod val="10000"/>
                  </a:schemeClr>
                </a:solidFill>
                <a:latin typeface="+mn-lt"/>
                <a:cs typeface="Mongolian Baiti" panose="03000500000000000000" pitchFamily="66" charset="0"/>
              </a:rPr>
              <a:t>of </a:t>
            </a:r>
            <a:r>
              <a:rPr lang="en-US" altLang="en-US" sz="1600" b="1" u="sng" dirty="0">
                <a:solidFill>
                  <a:srgbClr val="0F0FF7"/>
                </a:solidFill>
                <a:latin typeface="+mn-lt"/>
                <a:cs typeface="Mongolian Baiti" panose="03000500000000000000" pitchFamily="66" charset="0"/>
              </a:rPr>
              <a:t>$200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u="sng" dirty="0">
                <a:solidFill>
                  <a:srgbClr val="0F0FF7"/>
                </a:solidFill>
                <a:latin typeface="+mn-lt"/>
                <a:cs typeface="Mongolian Baiti" panose="03000500000000000000" pitchFamily="66" charset="0"/>
              </a:rPr>
              <a:t>40%</a:t>
            </a:r>
            <a:r>
              <a:rPr lang="en-US" altLang="en-US" b="1" dirty="0">
                <a:solidFill>
                  <a:schemeClr val="bg2">
                    <a:lumMod val="10000"/>
                  </a:schemeClr>
                </a:solidFill>
                <a:latin typeface="+mn-lt"/>
                <a:cs typeface="Mongolian Baiti" panose="03000500000000000000" pitchFamily="66" charset="0"/>
              </a:rPr>
              <a:t> coinsurance </a:t>
            </a:r>
            <a:r>
              <a:rPr lang="en-US" altLang="en-US" dirty="0">
                <a:solidFill>
                  <a:schemeClr val="bg2">
                    <a:lumMod val="10000"/>
                  </a:schemeClr>
                </a:solidFill>
                <a:latin typeface="+mn-lt"/>
                <a:cs typeface="Mongolian Baiti" panose="03000500000000000000" pitchFamily="66" charset="0"/>
              </a:rPr>
              <a:t>of remaining $2,300 ($920)    </a:t>
            </a:r>
            <a:r>
              <a:rPr lang="en-US" altLang="en-US" sz="1600" dirty="0">
                <a:solidFill>
                  <a:schemeClr val="bg2">
                    <a:lumMod val="10000"/>
                  </a:schemeClr>
                </a:solidFill>
                <a:latin typeface="+mn-lt"/>
                <a:cs typeface="Mongolian Baiti" panose="03000500000000000000" pitchFamily="66" charset="0"/>
              </a:rPr>
              <a:t>      </a:t>
            </a:r>
            <a:endParaRPr lang="en-US" altLang="en-US" sz="1600" i="1"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40% of $2,300 </a:t>
            </a:r>
            <a:r>
              <a:rPr lang="en-US" altLang="en-US" dirty="0">
                <a:solidFill>
                  <a:schemeClr val="bg2">
                    <a:lumMod val="10000"/>
                  </a:schemeClr>
                </a:solidFill>
                <a:latin typeface="+mn-lt"/>
                <a:cs typeface="Mongolian Baiti" panose="03000500000000000000" pitchFamily="66" charset="0"/>
              </a:rPr>
              <a:t>is </a:t>
            </a:r>
            <a:r>
              <a:rPr lang="en-US" altLang="en-US" sz="1700" b="1" u="sng" dirty="0">
                <a:solidFill>
                  <a:srgbClr val="0F0FF7"/>
                </a:solidFill>
                <a:latin typeface="+mn-lt"/>
                <a:cs typeface="Mongolian Baiti" panose="03000500000000000000" pitchFamily="66" charset="0"/>
              </a:rPr>
              <a:t>$920</a:t>
            </a:r>
            <a:r>
              <a:rPr lang="en-US" altLang="en-US" sz="1700" b="1" dirty="0">
                <a:solidFill>
                  <a:srgbClr val="0F0FF7"/>
                </a:solidFill>
                <a:latin typeface="+mn-lt"/>
                <a:cs typeface="Mongolian Baiti" panose="03000500000000000000" pitchFamily="66" charset="0"/>
              </a:rPr>
              <a:t> </a:t>
            </a:r>
            <a:r>
              <a:rPr lang="en-US" altLang="en-US" sz="1700" b="1" dirty="0">
                <a:solidFill>
                  <a:schemeClr val="bg2">
                    <a:lumMod val="10000"/>
                  </a:schemeClr>
                </a:solidFill>
                <a:latin typeface="+mn-lt"/>
                <a:cs typeface="Mongolian Baiti" panose="03000500000000000000" pitchFamily="66" charset="0"/>
              </a:rPr>
              <a:t>coinsurance </a:t>
            </a:r>
          </a:p>
          <a:p>
            <a:pPr marL="68263" eaLnBrk="1" hangingPunct="1">
              <a:buFont typeface="Wingdings 2" pitchFamily="18" charset="2"/>
              <a:buNone/>
              <a:defRPr/>
            </a:pPr>
            <a:endParaRPr lang="en-US" altLang="en-US" b="1" dirty="0">
              <a:solidFill>
                <a:srgbClr val="130ACC"/>
              </a:solidFill>
              <a:latin typeface="+mn-lt"/>
              <a:cs typeface="Mongolian Baiti" panose="03000500000000000000" pitchFamily="66" charset="0"/>
            </a:endParaRPr>
          </a:p>
          <a:p>
            <a:pPr marL="68263" eaLnBrk="1" hangingPunct="1">
              <a:buFont typeface="Wingdings 2"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$4,620 </a:t>
            </a:r>
          </a:p>
          <a:p>
            <a:pPr marL="68263" eaLnBrk="1" hangingPunct="1">
              <a:buFont typeface="Wingdings 2" pitchFamily="18" charset="2"/>
              <a:buNone/>
              <a:defRPr/>
            </a:pPr>
            <a:r>
              <a:rPr lang="en-US" altLang="en-US" sz="1600" b="1" dirty="0">
                <a:solidFill>
                  <a:srgbClr val="130ACC"/>
                </a:solidFill>
                <a:latin typeface="Eras Bold ITC" panose="020B0907030504020204" pitchFamily="34" charset="0"/>
                <a:cs typeface="Mongolian Baiti" panose="03000500000000000000" pitchFamily="66" charset="0"/>
              </a:rPr>
              <a:t>       </a:t>
            </a:r>
            <a:r>
              <a:rPr lang="en-US" altLang="en-US" sz="1600" dirty="0">
                <a:solidFill>
                  <a:schemeClr val="bg2">
                    <a:lumMod val="10000"/>
                  </a:schemeClr>
                </a:solidFill>
                <a:latin typeface="Mongolian Baiti" panose="03000500000000000000" pitchFamily="66" charset="0"/>
                <a:cs typeface="Mongolian Baiti" panose="03000500000000000000" pitchFamily="66" charset="0"/>
              </a:rPr>
              <a:t>($3,500 + $200 + $920 = $4,620)</a:t>
            </a:r>
          </a:p>
          <a:p>
            <a:pPr marL="68263" eaLnBrk="1" hangingPunct="1">
              <a:buFont typeface="Wingdings 2" pitchFamily="18" charset="2"/>
              <a:buNone/>
              <a:defRPr/>
            </a:pPr>
            <a:endParaRPr lang="en-US" altLang="en-US" sz="2000" b="1" dirty="0">
              <a:solidFill>
                <a:srgbClr val="7030A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Silver Plan Pays $1,380</a:t>
            </a:r>
          </a:p>
          <a:p>
            <a:pPr marL="68263" eaLnBrk="1" hangingPunct="1">
              <a:defRPr/>
            </a:pPr>
            <a:endPar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endParaRPr>
          </a:p>
          <a:p>
            <a:pPr marL="68263" eaLnBrk="1" hangingPunct="1">
              <a:defRPr/>
            </a:pPr>
            <a:r>
              <a:rPr lang="en-US" altLang="en-US" sz="1400" b="1" dirty="0">
                <a:solidFill>
                  <a:schemeClr val="accent6">
                    <a:lumMod val="75000"/>
                  </a:schemeClr>
                </a:solidFill>
                <a:latin typeface="Arial Rounded MT Bold" panose="020F0704030504030204" pitchFamily="34" charset="0"/>
                <a:cs typeface="Mongolian Baiti" panose="03000500000000000000" pitchFamily="66" charset="0"/>
              </a:rPr>
              <a:t>If claim $16,951, Your Cost = $9,000</a:t>
            </a:r>
          </a:p>
          <a:p>
            <a:pPr marL="68263" eaLnBrk="1" hangingPunct="1">
              <a:defRPr/>
            </a:pPr>
            <a:r>
              <a:rPr lang="en-US" altLang="en-US" sz="1600" b="1" dirty="0">
                <a:solidFill>
                  <a:srgbClr val="7030A0"/>
                </a:solidFill>
                <a:latin typeface="Arial Rounded MT Bold" panose="020F0704030504030204" pitchFamily="34" charset="0"/>
                <a:cs typeface="Mongolian Baiti" panose="03000500000000000000" pitchFamily="66" charset="0"/>
              </a:rPr>
              <a:t>If $1mil claim, Your Cost = $9,000</a:t>
            </a: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33DD75-EF72-409F-833B-4F5B299C6C39}"/>
              </a:ext>
            </a:extLst>
          </p:cNvPr>
          <p:cNvPicPr>
            <a:picLocks noChangeAspect="1"/>
          </p:cNvPicPr>
          <p:nvPr/>
        </p:nvPicPr>
        <p:blipFill>
          <a:blip r:embed="rId3" cstate="print"/>
          <a:stretch>
            <a:fillRect/>
          </a:stretch>
        </p:blipFill>
        <p:spPr>
          <a:xfrm>
            <a:off x="372269" y="1031875"/>
            <a:ext cx="5181600" cy="3902075"/>
          </a:xfrm>
          <a:prstGeom prst="rect">
            <a:avLst/>
          </a:prstGeom>
          <a:ln>
            <a:solidFill>
              <a:schemeClr val="bg2"/>
            </a:solid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7BE0B234-6D78-4A41-9BBF-800078D63FF0}"/>
              </a:ext>
            </a:extLst>
          </p:cNvPr>
          <p:cNvSpPr>
            <a:spLocks noGrp="1"/>
          </p:cNvSpPr>
          <p:nvPr>
            <p:ph type="sldNum" sz="quarter" idx="16"/>
          </p:nvPr>
        </p:nvSpPr>
        <p:spPr/>
        <p:txBody>
          <a:bodyPr/>
          <a:lstStyle/>
          <a:p>
            <a:pPr eaLnBrk="1" hangingPunct="1">
              <a:defRPr/>
            </a:pPr>
            <a:fld id="{9E1EEA33-6C72-4328-97F8-42258392A104}" type="slidenum">
              <a:rPr lang="en-US">
                <a:solidFill>
                  <a:srgbClr val="FFFFFF">
                    <a:lumMod val="75000"/>
                  </a:srgbClr>
                </a:solidFill>
                <a:latin typeface="Arial" charset="0"/>
                <a:cs typeface="+mn-cs"/>
              </a:rPr>
              <a:pPr eaLnBrk="1" hangingPunct="1">
                <a:defRPr/>
              </a:pPr>
              <a:t>25</a:t>
            </a:fld>
            <a:endParaRPr lang="en-US" dirty="0">
              <a:solidFill>
                <a:srgbClr val="FFFFFF">
                  <a:lumMod val="75000"/>
                </a:srgbClr>
              </a:solidFill>
              <a:latin typeface="Arial" charset="0"/>
              <a:cs typeface="+mn-cs"/>
            </a:endParaRPr>
          </a:p>
        </p:txBody>
      </p:sp>
      <p:sp>
        <p:nvSpPr>
          <p:cNvPr id="110596" name="Text Placeholder 12">
            <a:extLst>
              <a:ext uri="{FF2B5EF4-FFF2-40B4-BE49-F238E27FC236}">
                <a16:creationId xmlns:a16="http://schemas.microsoft.com/office/drawing/2014/main" id="{8B578A3A-A09C-43D4-83ED-8637C5860AFE}"/>
              </a:ext>
            </a:extLst>
          </p:cNvPr>
          <p:cNvSpPr>
            <a:spLocks noGrp="1" noChangeArrowheads="1"/>
          </p:cNvSpPr>
          <p:nvPr>
            <p:ph type="body" sz="quarter" idx="14"/>
          </p:nvPr>
        </p:nvSpPr>
        <p:spPr>
          <a:xfrm>
            <a:off x="457200" y="6553200"/>
            <a:ext cx="5813425" cy="304800"/>
          </a:xfrm>
        </p:spPr>
        <p:txBody>
          <a:bodyPr/>
          <a:lstStyle/>
          <a:p>
            <a:pPr eaLnBrk="1" hangingPunct="1">
              <a:spcBef>
                <a:spcPct val="0"/>
              </a:spcBef>
            </a:pPr>
            <a:r>
              <a:rPr altLang="en-US" dirty="0"/>
              <a:t> </a:t>
            </a:r>
          </a:p>
        </p:txBody>
      </p:sp>
      <p:sp>
        <p:nvSpPr>
          <p:cNvPr id="110597" name="Text Placeholder 2" hidden="1">
            <a:extLst>
              <a:ext uri="{FF2B5EF4-FFF2-40B4-BE49-F238E27FC236}">
                <a16:creationId xmlns:a16="http://schemas.microsoft.com/office/drawing/2014/main" id="{81F100F3-AFF6-41F8-832B-CEC5543CDC93}"/>
              </a:ext>
            </a:extLst>
          </p:cNvPr>
          <p:cNvSpPr>
            <a:spLocks noGrp="1" noChangeArrowheads="1"/>
          </p:cNvSpPr>
          <p:nvPr>
            <p:ph type="body" sz="quarter" idx="13"/>
          </p:nvPr>
        </p:nvSpPr>
        <p:spPr>
          <a:xfrm>
            <a:off x="457200" y="6172200"/>
            <a:ext cx="8229600" cy="312738"/>
          </a:xfrm>
        </p:spPr>
        <p:txBody>
          <a:bodyPr/>
          <a:lstStyle/>
          <a:p>
            <a:pPr eaLnBrk="1" hangingPunct="1">
              <a:spcBef>
                <a:spcPct val="0"/>
              </a:spcBef>
            </a:pPr>
            <a:endParaRPr lang="en-US" altLang="en-US" dirty="0"/>
          </a:p>
        </p:txBody>
      </p:sp>
      <p:sp>
        <p:nvSpPr>
          <p:cNvPr id="5" name="Content Placeholder 4">
            <a:extLst>
              <a:ext uri="{FF2B5EF4-FFF2-40B4-BE49-F238E27FC236}">
                <a16:creationId xmlns:a16="http://schemas.microsoft.com/office/drawing/2014/main" id="{2A4170D6-42D4-43E2-A152-9D2FEDE07DE9}"/>
              </a:ext>
            </a:extLst>
          </p:cNvPr>
          <p:cNvSpPr>
            <a:spLocks noGrp="1"/>
          </p:cNvSpPr>
          <p:nvPr>
            <p:ph idx="1"/>
          </p:nvPr>
        </p:nvSpPr>
        <p:spPr>
          <a:xfrm>
            <a:off x="6494463" y="1287463"/>
            <a:ext cx="2192337" cy="4884737"/>
          </a:xfrm>
        </p:spPr>
        <p:txBody>
          <a:bodyPr rtlCol="0">
            <a:noAutofit/>
          </a:bodyPr>
          <a:lstStyle/>
          <a:p>
            <a:pPr eaLnBrk="1" fontAlgn="auto" hangingPunct="1">
              <a:lnSpc>
                <a:spcPct val="95000"/>
              </a:lnSpc>
              <a:defRPr/>
            </a:pPr>
            <a:r>
              <a:rPr lang="en-US" kern="0" dirty="0">
                <a:solidFill>
                  <a:prstClr val="black"/>
                </a:solidFill>
                <a:cs typeface="Arial" pitchFamily="34" charset="0"/>
              </a:rPr>
              <a:t>Go to </a:t>
            </a:r>
            <a:r>
              <a:rPr lang="en-US" b="1" kern="0" dirty="0">
                <a:solidFill>
                  <a:srgbClr val="0070C0"/>
                </a:solidFill>
                <a:cs typeface="Arial" pitchFamily="34" charset="0"/>
              </a:rPr>
              <a:t>bcbstx.com </a:t>
            </a:r>
            <a:r>
              <a:rPr lang="en-US" kern="0" dirty="0">
                <a:cs typeface="Arial" pitchFamily="34" charset="0"/>
              </a:rPr>
              <a:t>and log in to Blue Access for Members </a:t>
            </a:r>
            <a:br>
              <a:rPr lang="en-US" kern="0" dirty="0">
                <a:solidFill>
                  <a:prstClr val="black"/>
                </a:solidFill>
                <a:cs typeface="Arial" pitchFamily="34" charset="0"/>
              </a:rPr>
            </a:br>
            <a:r>
              <a:rPr lang="en-US" kern="0" dirty="0">
                <a:solidFill>
                  <a:prstClr val="black"/>
                </a:solidFill>
                <a:cs typeface="Arial" pitchFamily="34" charset="0"/>
              </a:rPr>
              <a:t>via web or mobile </a:t>
            </a:r>
          </a:p>
          <a:p>
            <a:pPr eaLnBrk="1" fontAlgn="auto" hangingPunct="1">
              <a:lnSpc>
                <a:spcPct val="95000"/>
              </a:lnSpc>
              <a:defRPr/>
            </a:pPr>
            <a:r>
              <a:rPr lang="en-US" kern="0" dirty="0">
                <a:solidFill>
                  <a:prstClr val="black"/>
                </a:solidFill>
                <a:cs typeface="Arial" pitchFamily="34" charset="0"/>
              </a:rPr>
              <a:t>Click </a:t>
            </a:r>
            <a:r>
              <a:rPr lang="en-US" b="1" kern="0" dirty="0">
                <a:solidFill>
                  <a:srgbClr val="0070C0"/>
                </a:solidFill>
                <a:cs typeface="Arial" pitchFamily="34" charset="0"/>
              </a:rPr>
              <a:t>Register Now </a:t>
            </a:r>
            <a:r>
              <a:rPr lang="en-US" kern="0" dirty="0">
                <a:solidFill>
                  <a:prstClr val="black"/>
                </a:solidFill>
                <a:cs typeface="Arial" pitchFamily="34" charset="0"/>
              </a:rPr>
              <a:t>if you are a new user </a:t>
            </a:r>
          </a:p>
          <a:p>
            <a:pPr eaLnBrk="1" fontAlgn="auto" hangingPunct="1">
              <a:defRPr/>
            </a:pPr>
            <a:endParaRPr lang="en-US" dirty="0"/>
          </a:p>
        </p:txBody>
      </p:sp>
      <p:sp>
        <p:nvSpPr>
          <p:cNvPr id="110599" name="Title 5">
            <a:extLst>
              <a:ext uri="{FF2B5EF4-FFF2-40B4-BE49-F238E27FC236}">
                <a16:creationId xmlns:a16="http://schemas.microsoft.com/office/drawing/2014/main" id="{BEC4B0E3-5BE4-45D1-B43E-7C91B1B91631}"/>
              </a:ext>
            </a:extLst>
          </p:cNvPr>
          <p:cNvSpPr>
            <a:spLocks noGrp="1" noChangeArrowheads="1"/>
          </p:cNvSpPr>
          <p:nvPr>
            <p:ph type="title"/>
          </p:nvPr>
        </p:nvSpPr>
        <p:spPr>
          <a:xfrm>
            <a:off x="542131" y="200082"/>
            <a:ext cx="8229600" cy="1112837"/>
          </a:xfrm>
        </p:spPr>
        <p:txBody>
          <a:bodyPr/>
          <a:lstStyle/>
          <a:p>
            <a:pPr eaLnBrk="1" hangingPunct="1"/>
            <a:r>
              <a:rPr lang="en-US" altLang="en-US" sz="6000" dirty="0">
                <a:solidFill>
                  <a:srgbClr val="7030A0"/>
                </a:solidFill>
                <a:latin typeface="Berlin Sans FB Demi" panose="020E0802020502020306" pitchFamily="34" charset="0"/>
              </a:rPr>
              <a:t>BAM </a:t>
            </a:r>
            <a:r>
              <a:rPr lang="en-US" altLang="en-US" dirty="0"/>
              <a:t> Blue Access for </a:t>
            </a:r>
            <a:r>
              <a:rPr lang="en-US" altLang="en-US" dirty="0" err="1"/>
              <a:t>Members</a:t>
            </a:r>
            <a:r>
              <a:rPr lang="en-US" altLang="en-US" sz="1500" baseline="100000" dirty="0" err="1"/>
              <a:t>SM</a:t>
            </a:r>
            <a:br>
              <a:rPr lang="en-US" altLang="en-US" sz="1500" baseline="100000" dirty="0"/>
            </a:br>
            <a:r>
              <a:rPr lang="en-US" altLang="en-US" sz="1500" baseline="100000" dirty="0"/>
              <a:t>     </a:t>
            </a:r>
            <a:br>
              <a:rPr lang="en-US" altLang="en-US" sz="1500" baseline="100000" dirty="0"/>
            </a:br>
            <a:endParaRPr lang="en-US" altLang="en-US" dirty="0"/>
          </a:p>
        </p:txBody>
      </p:sp>
      <p:sp>
        <p:nvSpPr>
          <p:cNvPr id="7" name="Rectangle 6">
            <a:extLst>
              <a:ext uri="{FF2B5EF4-FFF2-40B4-BE49-F238E27FC236}">
                <a16:creationId xmlns:a16="http://schemas.microsoft.com/office/drawing/2014/main" id="{BC24BC55-7262-4546-B1FD-6F513DE967C1}"/>
              </a:ext>
            </a:extLst>
          </p:cNvPr>
          <p:cNvSpPr>
            <a:spLocks noChangeArrowheads="1"/>
          </p:cNvSpPr>
          <p:nvPr/>
        </p:nvSpPr>
        <p:spPr bwMode="auto">
          <a:xfrm>
            <a:off x="5867400" y="3276600"/>
            <a:ext cx="2949575" cy="3276600"/>
          </a:xfrm>
          <a:prstGeom prst="rect">
            <a:avLst/>
          </a:prstGeom>
          <a:solidFill>
            <a:srgbClr val="0070C0"/>
          </a:solidFill>
          <a:ln w="9525">
            <a:noFill/>
            <a:miter lim="800000"/>
            <a:headEnd/>
            <a:tailEnd/>
          </a:ln>
        </p:spPr>
        <p:txBody>
          <a:bodyPr anchor="ctr"/>
          <a:lstStyle/>
          <a:p>
            <a:pPr marL="114300" eaLnBrk="1" hangingPunct="1">
              <a:lnSpc>
                <a:spcPct val="120000"/>
              </a:lnSpc>
              <a:spcAft>
                <a:spcPts val="0"/>
              </a:spcAft>
              <a:defRPr/>
            </a:pPr>
            <a:endParaRPr lang="en-US" sz="2400" b="1" kern="0" dirty="0">
              <a:solidFill>
                <a:prstClr val="white"/>
              </a:solidFill>
              <a:latin typeface="Arial"/>
            </a:endParaRPr>
          </a:p>
          <a:p>
            <a:pPr marL="114300" eaLnBrk="1" hangingPunct="1">
              <a:lnSpc>
                <a:spcPct val="120000"/>
              </a:lnSpc>
              <a:spcAft>
                <a:spcPts val="0"/>
              </a:spcAft>
              <a:defRPr/>
            </a:pPr>
            <a:r>
              <a:rPr lang="en-US" sz="2200" b="1" kern="0" dirty="0">
                <a:solidFill>
                  <a:prstClr val="white"/>
                </a:solidFill>
                <a:latin typeface="Arial"/>
              </a:rPr>
              <a:t>Get the Mobile App</a:t>
            </a:r>
          </a:p>
          <a:p>
            <a:pPr marL="114300" eaLnBrk="1" hangingPunct="1">
              <a:lnSpc>
                <a:spcPct val="120000"/>
              </a:lnSpc>
              <a:spcAft>
                <a:spcPts val="0"/>
              </a:spcAft>
              <a:defRPr/>
            </a:pPr>
            <a:endParaRPr lang="en-US" b="1" kern="0" dirty="0">
              <a:solidFill>
                <a:prstClr val="white"/>
              </a:solidFill>
              <a:latin typeface="Arial"/>
            </a:endParaRPr>
          </a:p>
          <a:p>
            <a:pPr marL="114300" eaLnBrk="1" hangingPunct="1">
              <a:lnSpc>
                <a:spcPct val="120000"/>
              </a:lnSpc>
              <a:spcAft>
                <a:spcPts val="0"/>
              </a:spcAft>
              <a:defRPr/>
            </a:pPr>
            <a:r>
              <a:rPr lang="en-US" sz="2400" b="1" kern="0" dirty="0">
                <a:solidFill>
                  <a:prstClr val="white"/>
                </a:solidFill>
                <a:latin typeface="Arial"/>
              </a:rPr>
              <a:t>Text BCBSTXAPP to 33633</a:t>
            </a:r>
          </a:p>
          <a:p>
            <a:pPr marL="114300" eaLnBrk="1" hangingPunct="1">
              <a:lnSpc>
                <a:spcPct val="120000"/>
              </a:lnSpc>
              <a:spcAft>
                <a:spcPts val="0"/>
              </a:spcAft>
              <a:defRPr/>
            </a:pPr>
            <a:endParaRPr lang="en-US" b="1" kern="0" dirty="0">
              <a:solidFill>
                <a:prstClr val="white"/>
              </a:solidFill>
              <a:latin typeface="Arial"/>
            </a:endParaRPr>
          </a:p>
          <a:p>
            <a:pPr marL="114300" eaLnBrk="1" hangingPunct="1">
              <a:lnSpc>
                <a:spcPct val="120000"/>
              </a:lnSpc>
              <a:spcAft>
                <a:spcPts val="0"/>
              </a:spcAft>
              <a:defRPr/>
            </a:pPr>
            <a:r>
              <a:rPr lang="en-US" sz="2200" b="1" kern="0" dirty="0">
                <a:solidFill>
                  <a:prstClr val="white"/>
                </a:solidFill>
                <a:latin typeface="Arial"/>
              </a:rPr>
              <a:t>bcbstx.com/mobile</a:t>
            </a:r>
          </a:p>
          <a:p>
            <a:pPr marL="114300" eaLnBrk="1" hangingPunct="1">
              <a:lnSpc>
                <a:spcPct val="120000"/>
              </a:lnSpc>
              <a:spcAft>
                <a:spcPts val="0"/>
              </a:spcAft>
              <a:defRPr/>
            </a:pPr>
            <a:endParaRPr lang="en-US" sz="2400" b="1" kern="0" dirty="0">
              <a:solidFill>
                <a:prstClr val="white"/>
              </a:solidFill>
              <a:latin typeface="Arial"/>
            </a:endParaRPr>
          </a:p>
          <a:p>
            <a:pPr marL="114300" eaLnBrk="1" hangingPunct="1">
              <a:lnSpc>
                <a:spcPct val="120000"/>
              </a:lnSpc>
              <a:spcAft>
                <a:spcPts val="0"/>
              </a:spcAft>
              <a:defRPr/>
            </a:pPr>
            <a:endParaRPr lang="en-US" sz="1400" b="1" kern="0" dirty="0">
              <a:solidFill>
                <a:prstClr val="white"/>
              </a:solidFill>
              <a:latin typeface="Arial"/>
            </a:endParaRPr>
          </a:p>
          <a:p>
            <a:pPr marL="114300" eaLnBrk="1" hangingPunct="1">
              <a:lnSpc>
                <a:spcPct val="120000"/>
              </a:lnSpc>
              <a:spcAft>
                <a:spcPts val="0"/>
              </a:spcAft>
              <a:defRPr/>
            </a:pPr>
            <a:r>
              <a:rPr lang="en-US" sz="1400" b="1" kern="0" dirty="0">
                <a:solidFill>
                  <a:prstClr val="white"/>
                </a:solidFill>
                <a:latin typeface="Arial"/>
              </a:rPr>
              <a:t>  </a:t>
            </a:r>
          </a:p>
        </p:txBody>
      </p:sp>
      <p:sp>
        <p:nvSpPr>
          <p:cNvPr id="11" name="Arrow: Right 10">
            <a:extLst>
              <a:ext uri="{FF2B5EF4-FFF2-40B4-BE49-F238E27FC236}">
                <a16:creationId xmlns:a16="http://schemas.microsoft.com/office/drawing/2014/main" id="{E96BCD90-DBD7-4C84-8118-609DE4E2F5C8}"/>
              </a:ext>
            </a:extLst>
          </p:cNvPr>
          <p:cNvSpPr/>
          <p:nvPr/>
        </p:nvSpPr>
        <p:spPr>
          <a:xfrm>
            <a:off x="3084513" y="2343150"/>
            <a:ext cx="627062" cy="601663"/>
          </a:xfrm>
          <a:prstGeom prst="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sp>
        <p:nvSpPr>
          <p:cNvPr id="12" name="Arrow: Right 11">
            <a:extLst>
              <a:ext uri="{FF2B5EF4-FFF2-40B4-BE49-F238E27FC236}">
                <a16:creationId xmlns:a16="http://schemas.microsoft.com/office/drawing/2014/main" id="{C4D4A707-AD97-4AE1-BF13-69237A7CFB58}"/>
              </a:ext>
            </a:extLst>
          </p:cNvPr>
          <p:cNvSpPr/>
          <p:nvPr/>
        </p:nvSpPr>
        <p:spPr>
          <a:xfrm>
            <a:off x="3084513" y="3201988"/>
            <a:ext cx="627062" cy="600075"/>
          </a:xfrm>
          <a:prstGeom prst="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pic>
        <p:nvPicPr>
          <p:cNvPr id="6" name="Picture 5">
            <a:extLst>
              <a:ext uri="{FF2B5EF4-FFF2-40B4-BE49-F238E27FC236}">
                <a16:creationId xmlns:a16="http://schemas.microsoft.com/office/drawing/2014/main" id="{F05243FC-FCB4-5EF7-AEAE-D8F4DB99A131}"/>
              </a:ext>
            </a:extLst>
          </p:cNvPr>
          <p:cNvPicPr>
            <a:picLocks noChangeAspect="1"/>
          </p:cNvPicPr>
          <p:nvPr/>
        </p:nvPicPr>
        <p:blipFill>
          <a:blip r:embed="rId4"/>
          <a:stretch>
            <a:fillRect/>
          </a:stretch>
        </p:blipFill>
        <p:spPr>
          <a:xfrm>
            <a:off x="1427298" y="4962414"/>
            <a:ext cx="3143689" cy="158137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Group 24">
            <a:extLst>
              <a:ext uri="{FF2B5EF4-FFF2-40B4-BE49-F238E27FC236}">
                <a16:creationId xmlns:a16="http://schemas.microsoft.com/office/drawing/2014/main" id="{B2EF20C8-0EEC-4726-82D6-27AD4163A26A}"/>
              </a:ext>
            </a:extLst>
          </p:cNvPr>
          <p:cNvGrpSpPr>
            <a:grpSpLocks/>
          </p:cNvGrpSpPr>
          <p:nvPr/>
        </p:nvGrpSpPr>
        <p:grpSpPr bwMode="auto">
          <a:xfrm>
            <a:off x="1235075" y="1306513"/>
            <a:ext cx="6448425" cy="3411537"/>
            <a:chOff x="1235242" y="1146660"/>
            <a:chExt cx="6448926" cy="3410987"/>
          </a:xfrm>
        </p:grpSpPr>
        <p:pic>
          <p:nvPicPr>
            <p:cNvPr id="6" name="Picture 5">
              <a:extLst>
                <a:ext uri="{FF2B5EF4-FFF2-40B4-BE49-F238E27FC236}">
                  <a16:creationId xmlns:a16="http://schemas.microsoft.com/office/drawing/2014/main" id="{14B67587-18EA-4A78-B8F3-4FCC86E449C8}"/>
                </a:ext>
              </a:extLst>
            </p:cNvPr>
            <p:cNvPicPr>
              <a:picLocks noChangeAspect="1"/>
            </p:cNvPicPr>
            <p:nvPr/>
          </p:nvPicPr>
          <p:blipFill rotWithShape="1">
            <a:blip r:embed="rId3"/>
            <a:srcRect b="10558"/>
            <a:stretch/>
          </p:blipFill>
          <p:spPr>
            <a:xfrm>
              <a:off x="1235242" y="1146660"/>
              <a:ext cx="6448926" cy="3410987"/>
            </a:xfrm>
            <a:prstGeom prst="rect">
              <a:avLst/>
            </a:prstGeom>
            <a:ln w="9525">
              <a:solidFill>
                <a:schemeClr val="bg2">
                  <a:lumMod val="60000"/>
                  <a:lumOff val="40000"/>
                </a:schemeClr>
              </a:solidFill>
            </a:ln>
            <a:effectLst>
              <a:outerShdw blurRad="50800" dist="38100" dir="2700000" algn="tl" rotWithShape="0">
                <a:prstClr val="black">
                  <a:alpha val="40000"/>
                </a:prstClr>
              </a:outerShdw>
            </a:effectLst>
          </p:spPr>
        </p:pic>
        <p:sp>
          <p:nvSpPr>
            <p:cNvPr id="114711" name="TextBox 21">
              <a:extLst>
                <a:ext uri="{FF2B5EF4-FFF2-40B4-BE49-F238E27FC236}">
                  <a16:creationId xmlns:a16="http://schemas.microsoft.com/office/drawing/2014/main" id="{B97545E1-1361-4664-9F91-BFD17DD7C470}"/>
                </a:ext>
              </a:extLst>
            </p:cNvPr>
            <p:cNvSpPr txBox="1">
              <a:spLocks noChangeArrowheads="1"/>
            </p:cNvSpPr>
            <p:nvPr/>
          </p:nvSpPr>
          <p:spPr bwMode="auto">
            <a:xfrm>
              <a:off x="1762124" y="1630437"/>
              <a:ext cx="1015366" cy="92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r>
                <a:rPr lang="en-US" altLang="en-US" sz="600" b="1" dirty="0">
                  <a:solidFill>
                    <a:srgbClr val="677E06"/>
                  </a:solidFill>
                  <a:latin typeface="Arial" panose="020B0604020202020204" pitchFamily="34" charset="0"/>
                </a:rPr>
                <a:t>MEMBER NAME</a:t>
              </a:r>
            </a:p>
          </p:txBody>
        </p:sp>
        <p:sp>
          <p:nvSpPr>
            <p:cNvPr id="23" name="TextBox 22">
              <a:extLst>
                <a:ext uri="{FF2B5EF4-FFF2-40B4-BE49-F238E27FC236}">
                  <a16:creationId xmlns:a16="http://schemas.microsoft.com/office/drawing/2014/main" id="{CF3C2910-BB9B-4FBC-8194-E81BE78F9F2B}"/>
                </a:ext>
              </a:extLst>
            </p:cNvPr>
            <p:cNvSpPr txBox="1"/>
            <p:nvPr/>
          </p:nvSpPr>
          <p:spPr>
            <a:xfrm>
              <a:off x="4504159" y="2278365"/>
              <a:ext cx="850966" cy="92060"/>
            </a:xfrm>
            <a:prstGeom prst="rect">
              <a:avLst/>
            </a:prstGeom>
            <a:solidFill>
              <a:schemeClr val="bg1"/>
            </a:solidFill>
          </p:spPr>
          <p:txBody>
            <a:bodyPr lIns="0" tIns="0" rIns="0" bIns="0">
              <a:spAutoFit/>
            </a:bodyPr>
            <a:lstStyle/>
            <a:p>
              <a:pPr eaLnBrk="1" hangingPunct="1">
                <a:spcAft>
                  <a:spcPts val="600"/>
                </a:spcAft>
                <a:defRPr/>
              </a:pPr>
              <a:r>
                <a:rPr lang="en-US" sz="600" dirty="0">
                  <a:solidFill>
                    <a:srgbClr val="1E1E1E">
                      <a:lumMod val="90000"/>
                      <a:lumOff val="10000"/>
                    </a:srgbClr>
                  </a:solidFill>
                  <a:latin typeface="Arial" charset="0"/>
                  <a:cs typeface="+mn-cs"/>
                </a:rPr>
                <a:t>ABC123456789</a:t>
              </a:r>
            </a:p>
          </p:txBody>
        </p:sp>
        <p:sp>
          <p:nvSpPr>
            <p:cNvPr id="24" name="TextBox 23">
              <a:extLst>
                <a:ext uri="{FF2B5EF4-FFF2-40B4-BE49-F238E27FC236}">
                  <a16:creationId xmlns:a16="http://schemas.microsoft.com/office/drawing/2014/main" id="{91D0ACDE-F57B-4386-851A-7B3FB07ED4D4}"/>
                </a:ext>
              </a:extLst>
            </p:cNvPr>
            <p:cNvSpPr txBox="1"/>
            <p:nvPr/>
          </p:nvSpPr>
          <p:spPr>
            <a:xfrm>
              <a:off x="2800639" y="1630769"/>
              <a:ext cx="852554" cy="92060"/>
            </a:xfrm>
            <a:prstGeom prst="rect">
              <a:avLst/>
            </a:prstGeom>
            <a:solidFill>
              <a:schemeClr val="bg1"/>
            </a:solidFill>
          </p:spPr>
          <p:txBody>
            <a:bodyPr lIns="0" tIns="0" rIns="0" bIns="0">
              <a:spAutoFit/>
            </a:bodyPr>
            <a:lstStyle/>
            <a:p>
              <a:pPr eaLnBrk="1" hangingPunct="1">
                <a:spcAft>
                  <a:spcPts val="600"/>
                </a:spcAft>
                <a:defRPr/>
              </a:pPr>
              <a:r>
                <a:rPr lang="en-US" sz="600" dirty="0">
                  <a:solidFill>
                    <a:srgbClr val="1E1E1E">
                      <a:lumMod val="90000"/>
                      <a:lumOff val="10000"/>
                    </a:srgbClr>
                  </a:solidFill>
                  <a:latin typeface="Arial" charset="0"/>
                  <a:cs typeface="+mn-cs"/>
                </a:rPr>
                <a:t>Last login 08/01/2019</a:t>
              </a:r>
            </a:p>
          </p:txBody>
        </p:sp>
      </p:grpSp>
      <p:sp>
        <p:nvSpPr>
          <p:cNvPr id="2" name="Slide Number Placeholder 1">
            <a:extLst>
              <a:ext uri="{FF2B5EF4-FFF2-40B4-BE49-F238E27FC236}">
                <a16:creationId xmlns:a16="http://schemas.microsoft.com/office/drawing/2014/main" id="{D8A64EC0-B92A-4253-BB46-610E7D4ED6DA}"/>
              </a:ext>
            </a:extLst>
          </p:cNvPr>
          <p:cNvSpPr>
            <a:spLocks noGrp="1"/>
          </p:cNvSpPr>
          <p:nvPr>
            <p:ph type="sldNum" sz="quarter" idx="15"/>
          </p:nvPr>
        </p:nvSpPr>
        <p:spPr/>
        <p:txBody>
          <a:bodyPr/>
          <a:lstStyle/>
          <a:p>
            <a:pPr eaLnBrk="1" hangingPunct="1">
              <a:defRPr/>
            </a:pPr>
            <a:fld id="{8DD885D6-5001-4333-8C22-539615C2DFB6}" type="slidenum">
              <a:rPr lang="en-US">
                <a:solidFill>
                  <a:srgbClr val="FFFFFF">
                    <a:lumMod val="75000"/>
                  </a:srgbClr>
                </a:solidFill>
                <a:latin typeface="Arial" charset="0"/>
                <a:cs typeface="+mn-cs"/>
              </a:rPr>
              <a:pPr eaLnBrk="1" hangingPunct="1">
                <a:defRPr/>
              </a:pPr>
              <a:t>26</a:t>
            </a:fld>
            <a:endParaRPr lang="en-US" dirty="0">
              <a:solidFill>
                <a:srgbClr val="FFFFFF">
                  <a:lumMod val="75000"/>
                </a:srgbClr>
              </a:solidFill>
              <a:latin typeface="Arial" charset="0"/>
              <a:cs typeface="+mn-cs"/>
            </a:endParaRPr>
          </a:p>
        </p:txBody>
      </p:sp>
      <p:sp>
        <p:nvSpPr>
          <p:cNvPr id="114692" name="Text Placeholder 2">
            <a:extLst>
              <a:ext uri="{FF2B5EF4-FFF2-40B4-BE49-F238E27FC236}">
                <a16:creationId xmlns:a16="http://schemas.microsoft.com/office/drawing/2014/main" id="{E8D515F9-C71A-4F14-9C9E-45E737AD4FF7}"/>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r>
              <a:rPr altLang="en-US" dirty="0"/>
              <a:t>Screen images are for illustrative purposes only.</a:t>
            </a:r>
          </a:p>
        </p:txBody>
      </p:sp>
      <p:sp>
        <p:nvSpPr>
          <p:cNvPr id="114693" name="Text Placeholder 3" hidden="1">
            <a:extLst>
              <a:ext uri="{FF2B5EF4-FFF2-40B4-BE49-F238E27FC236}">
                <a16:creationId xmlns:a16="http://schemas.microsoft.com/office/drawing/2014/main" id="{7D5ECC4B-B304-4902-B0A2-9D5EA13BB1DC}"/>
              </a:ext>
            </a:extLst>
          </p:cNvPr>
          <p:cNvSpPr>
            <a:spLocks noGrp="1" noChangeArrowheads="1"/>
          </p:cNvSpPr>
          <p:nvPr>
            <p:ph type="body" sz="quarter" idx="13"/>
          </p:nvPr>
        </p:nvSpPr>
        <p:spPr/>
        <p:txBody>
          <a:bodyPr/>
          <a:lstStyle/>
          <a:p>
            <a:pPr eaLnBrk="1" hangingPunct="1">
              <a:spcBef>
                <a:spcPct val="0"/>
              </a:spcBef>
            </a:pPr>
            <a:endParaRPr lang="en-US" altLang="en-US" dirty="0"/>
          </a:p>
        </p:txBody>
      </p:sp>
      <p:sp>
        <p:nvSpPr>
          <p:cNvPr id="114694" name="Title 4">
            <a:extLst>
              <a:ext uri="{FF2B5EF4-FFF2-40B4-BE49-F238E27FC236}">
                <a16:creationId xmlns:a16="http://schemas.microsoft.com/office/drawing/2014/main" id="{5C459112-ED64-41BE-B949-E3D868BB80A1}"/>
              </a:ext>
            </a:extLst>
          </p:cNvPr>
          <p:cNvSpPr>
            <a:spLocks noGrp="1" noChangeArrowheads="1"/>
          </p:cNvSpPr>
          <p:nvPr>
            <p:ph type="title"/>
          </p:nvPr>
        </p:nvSpPr>
        <p:spPr/>
        <p:txBody>
          <a:bodyPr/>
          <a:lstStyle/>
          <a:p>
            <a:pPr eaLnBrk="1" hangingPunct="1"/>
            <a:r>
              <a:rPr lang="en-US" altLang="en-US" dirty="0"/>
              <a:t>Navigating Blue Access for Members</a:t>
            </a:r>
            <a:r>
              <a:rPr lang="en-US" altLang="en-US" sz="1500" baseline="100000" dirty="0"/>
              <a:t>SM</a:t>
            </a:r>
            <a:endParaRPr lang="en-US" altLang="en-US" dirty="0"/>
          </a:p>
        </p:txBody>
      </p:sp>
      <p:sp>
        <p:nvSpPr>
          <p:cNvPr id="114695" name="Content Placeholder 2">
            <a:extLst>
              <a:ext uri="{FF2B5EF4-FFF2-40B4-BE49-F238E27FC236}">
                <a16:creationId xmlns:a16="http://schemas.microsoft.com/office/drawing/2014/main" id="{A4DEF931-5399-4528-B258-D5147B8CBCE9}"/>
              </a:ext>
            </a:extLst>
          </p:cNvPr>
          <p:cNvSpPr txBox="1">
            <a:spLocks noChangeArrowheads="1"/>
          </p:cNvSpPr>
          <p:nvPr/>
        </p:nvSpPr>
        <p:spPr bwMode="auto">
          <a:xfrm>
            <a:off x="1495425" y="4802188"/>
            <a:ext cx="709612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Clr>
                <a:schemeClr val="tx2"/>
              </a:buClr>
              <a:buFont typeface="Arial" panose="020B0604020202020204" pitchFamily="34" charset="0"/>
              <a:buChar char="•"/>
              <a:defRPr sz="2200">
                <a:solidFill>
                  <a:schemeClr val="tx1"/>
                </a:solidFill>
                <a:latin typeface="Arial" panose="020B0604020202020204" pitchFamily="34" charset="0"/>
              </a:defRPr>
            </a:lvl1pPr>
            <a:lvl2pPr marL="742950" indent="-285750">
              <a:spcAft>
                <a:spcPts val="600"/>
              </a:spcAft>
              <a:buClr>
                <a:schemeClr val="tx1"/>
              </a:buClr>
              <a:buFont typeface="Arial" panose="020B0604020202020204" pitchFamily="34" charset="0"/>
              <a:buChar char="–"/>
              <a:defRPr>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Coverage: </a:t>
            </a:r>
            <a:r>
              <a:rPr lang="en-US" altLang="en-US" sz="1000" dirty="0">
                <a:solidFill>
                  <a:srgbClr val="1E1E1E"/>
                </a:solidFill>
              </a:rPr>
              <a:t>Review benefit details for you and your covered dependents</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Claims Center: </a:t>
            </a:r>
            <a:r>
              <a:rPr lang="en-US" altLang="en-US" sz="1000" dirty="0">
                <a:solidFill>
                  <a:srgbClr val="1E1E1E"/>
                </a:solidFill>
              </a:rPr>
              <a:t>View and organize details such as payments, claims status and more</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Health: </a:t>
            </a:r>
            <a:r>
              <a:rPr lang="en-US" altLang="en-US" sz="1000" dirty="0">
                <a:solidFill>
                  <a:srgbClr val="1E1E1E"/>
                </a:solidFill>
              </a:rPr>
              <a:t>Make more informed health care decisions by reading about health and wellness topics and specific conditions</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Doctors &amp; Hospitals: </a:t>
            </a:r>
            <a:r>
              <a:rPr lang="en-US" altLang="en-US" sz="1000" dirty="0">
                <a:solidFill>
                  <a:srgbClr val="1E1E1E"/>
                </a:solidFill>
              </a:rPr>
              <a:t>Use Provider Finder</a:t>
            </a:r>
            <a:r>
              <a:rPr lang="en-US" altLang="en-US" sz="1000" baseline="30000" dirty="0">
                <a:solidFill>
                  <a:srgbClr val="1E1E1E"/>
                </a:solidFill>
              </a:rPr>
              <a:t>®</a:t>
            </a:r>
            <a:r>
              <a:rPr lang="en-US" altLang="en-US" sz="1000" dirty="0">
                <a:solidFill>
                  <a:srgbClr val="1E1E1E"/>
                </a:solidFill>
              </a:rPr>
              <a:t> to locate a network doctor, hospital or other health care provider</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Forms &amp; Documents: </a:t>
            </a:r>
            <a:r>
              <a:rPr lang="en-US" altLang="en-US" sz="1000" dirty="0">
                <a:solidFill>
                  <a:srgbClr val="1E1E1E"/>
                </a:solidFill>
              </a:rPr>
              <a:t>Use the form finder to get medical, dental, pharmacy and other forms quickly and easily</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Quick Links: </a:t>
            </a:r>
            <a:r>
              <a:rPr lang="en-US" altLang="en-US" sz="1000" dirty="0">
                <a:solidFill>
                  <a:srgbClr val="1E1E1E"/>
                </a:solidFill>
              </a:rPr>
              <a:t>For easy access to member discounts, benefit programs and more</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Care Profile: </a:t>
            </a:r>
            <a:r>
              <a:rPr lang="en-US" altLang="en-US" sz="1000" dirty="0">
                <a:solidFill>
                  <a:srgbClr val="1E1E1E"/>
                </a:solidFill>
              </a:rPr>
              <a:t>Access and download a summary of provider visits, medications and test results</a:t>
            </a:r>
          </a:p>
        </p:txBody>
      </p:sp>
      <p:sp>
        <p:nvSpPr>
          <p:cNvPr id="8" name="Oval 7">
            <a:extLst>
              <a:ext uri="{FF2B5EF4-FFF2-40B4-BE49-F238E27FC236}">
                <a16:creationId xmlns:a16="http://schemas.microsoft.com/office/drawing/2014/main" id="{3B4F1996-0760-45F2-91ED-8CB2A6E6DD39}"/>
              </a:ext>
            </a:extLst>
          </p:cNvPr>
          <p:cNvSpPr/>
          <p:nvPr/>
        </p:nvSpPr>
        <p:spPr bwMode="auto">
          <a:xfrm>
            <a:off x="1336675" y="4845050"/>
            <a:ext cx="169863"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1</a:t>
            </a:r>
          </a:p>
        </p:txBody>
      </p:sp>
      <p:sp>
        <p:nvSpPr>
          <p:cNvPr id="9" name="Oval 8">
            <a:extLst>
              <a:ext uri="{FF2B5EF4-FFF2-40B4-BE49-F238E27FC236}">
                <a16:creationId xmlns:a16="http://schemas.microsoft.com/office/drawing/2014/main" id="{74786B44-AF2B-4033-9E4E-9D5A6FFB68CA}"/>
              </a:ext>
            </a:extLst>
          </p:cNvPr>
          <p:cNvSpPr/>
          <p:nvPr/>
        </p:nvSpPr>
        <p:spPr bwMode="auto">
          <a:xfrm>
            <a:off x="1325563" y="507365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2</a:t>
            </a:r>
          </a:p>
        </p:txBody>
      </p:sp>
      <p:sp>
        <p:nvSpPr>
          <p:cNvPr id="10" name="Oval 9">
            <a:extLst>
              <a:ext uri="{FF2B5EF4-FFF2-40B4-BE49-F238E27FC236}">
                <a16:creationId xmlns:a16="http://schemas.microsoft.com/office/drawing/2014/main" id="{7A26FC50-902B-4B78-B9E4-0C2D5BDDCBC1}"/>
              </a:ext>
            </a:extLst>
          </p:cNvPr>
          <p:cNvSpPr/>
          <p:nvPr/>
        </p:nvSpPr>
        <p:spPr bwMode="auto">
          <a:xfrm>
            <a:off x="1325563" y="5302250"/>
            <a:ext cx="171450" cy="171450"/>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3</a:t>
            </a:r>
          </a:p>
        </p:txBody>
      </p:sp>
      <p:sp>
        <p:nvSpPr>
          <p:cNvPr id="11" name="Oval 10">
            <a:extLst>
              <a:ext uri="{FF2B5EF4-FFF2-40B4-BE49-F238E27FC236}">
                <a16:creationId xmlns:a16="http://schemas.microsoft.com/office/drawing/2014/main" id="{FFF8D962-3B94-4D01-88F1-7BB422FA9AFC}"/>
              </a:ext>
            </a:extLst>
          </p:cNvPr>
          <p:cNvSpPr/>
          <p:nvPr/>
        </p:nvSpPr>
        <p:spPr bwMode="auto">
          <a:xfrm>
            <a:off x="1325563" y="5530850"/>
            <a:ext cx="171450" cy="171450"/>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4</a:t>
            </a:r>
          </a:p>
        </p:txBody>
      </p:sp>
      <p:sp>
        <p:nvSpPr>
          <p:cNvPr id="12" name="Oval 11">
            <a:extLst>
              <a:ext uri="{FF2B5EF4-FFF2-40B4-BE49-F238E27FC236}">
                <a16:creationId xmlns:a16="http://schemas.microsoft.com/office/drawing/2014/main" id="{7CE38CE3-E7DE-40A1-9CE1-1B35C4BE5305}"/>
              </a:ext>
            </a:extLst>
          </p:cNvPr>
          <p:cNvSpPr/>
          <p:nvPr/>
        </p:nvSpPr>
        <p:spPr bwMode="auto">
          <a:xfrm>
            <a:off x="1325563" y="5761038"/>
            <a:ext cx="171450" cy="169862"/>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5</a:t>
            </a:r>
          </a:p>
        </p:txBody>
      </p:sp>
      <p:sp>
        <p:nvSpPr>
          <p:cNvPr id="13" name="Oval 12">
            <a:extLst>
              <a:ext uri="{FF2B5EF4-FFF2-40B4-BE49-F238E27FC236}">
                <a16:creationId xmlns:a16="http://schemas.microsoft.com/office/drawing/2014/main" id="{3E44D67D-7699-418A-A392-041A0D8AD7E7}"/>
              </a:ext>
            </a:extLst>
          </p:cNvPr>
          <p:cNvSpPr/>
          <p:nvPr/>
        </p:nvSpPr>
        <p:spPr bwMode="auto">
          <a:xfrm>
            <a:off x="1325563" y="598170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6</a:t>
            </a:r>
          </a:p>
        </p:txBody>
      </p:sp>
      <p:sp>
        <p:nvSpPr>
          <p:cNvPr id="14" name="Oval 13">
            <a:extLst>
              <a:ext uri="{FF2B5EF4-FFF2-40B4-BE49-F238E27FC236}">
                <a16:creationId xmlns:a16="http://schemas.microsoft.com/office/drawing/2014/main" id="{652FB879-DF26-4476-A358-8CB6071ADC12}"/>
              </a:ext>
            </a:extLst>
          </p:cNvPr>
          <p:cNvSpPr/>
          <p:nvPr/>
        </p:nvSpPr>
        <p:spPr bwMode="auto">
          <a:xfrm>
            <a:off x="1325563" y="621030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7</a:t>
            </a:r>
          </a:p>
        </p:txBody>
      </p:sp>
      <p:sp>
        <p:nvSpPr>
          <p:cNvPr id="15" name="Oval 14">
            <a:extLst>
              <a:ext uri="{FF2B5EF4-FFF2-40B4-BE49-F238E27FC236}">
                <a16:creationId xmlns:a16="http://schemas.microsoft.com/office/drawing/2014/main" id="{177293E4-1A99-4519-85D5-DB880D0B95D7}"/>
              </a:ext>
            </a:extLst>
          </p:cNvPr>
          <p:cNvSpPr/>
          <p:nvPr/>
        </p:nvSpPr>
        <p:spPr bwMode="auto">
          <a:xfrm>
            <a:off x="1989138"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1</a:t>
            </a:r>
          </a:p>
        </p:txBody>
      </p:sp>
      <p:sp>
        <p:nvSpPr>
          <p:cNvPr id="16" name="Oval 15">
            <a:extLst>
              <a:ext uri="{FF2B5EF4-FFF2-40B4-BE49-F238E27FC236}">
                <a16:creationId xmlns:a16="http://schemas.microsoft.com/office/drawing/2014/main" id="{11203C26-8236-4536-B435-C02F3803FE68}"/>
              </a:ext>
            </a:extLst>
          </p:cNvPr>
          <p:cNvSpPr/>
          <p:nvPr/>
        </p:nvSpPr>
        <p:spPr bwMode="auto">
          <a:xfrm>
            <a:off x="2719388" y="1177925"/>
            <a:ext cx="284162"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2</a:t>
            </a:r>
          </a:p>
        </p:txBody>
      </p:sp>
      <p:sp>
        <p:nvSpPr>
          <p:cNvPr id="17" name="Oval 16">
            <a:extLst>
              <a:ext uri="{FF2B5EF4-FFF2-40B4-BE49-F238E27FC236}">
                <a16:creationId xmlns:a16="http://schemas.microsoft.com/office/drawing/2014/main" id="{F83E40DA-6CBE-4E7F-8F43-DE80BAA99EED}"/>
              </a:ext>
            </a:extLst>
          </p:cNvPr>
          <p:cNvSpPr/>
          <p:nvPr/>
        </p:nvSpPr>
        <p:spPr bwMode="auto">
          <a:xfrm>
            <a:off x="3390900" y="1177925"/>
            <a:ext cx="284163"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3</a:t>
            </a:r>
          </a:p>
        </p:txBody>
      </p:sp>
      <p:sp>
        <p:nvSpPr>
          <p:cNvPr id="18" name="Oval 17">
            <a:extLst>
              <a:ext uri="{FF2B5EF4-FFF2-40B4-BE49-F238E27FC236}">
                <a16:creationId xmlns:a16="http://schemas.microsoft.com/office/drawing/2014/main" id="{39D7BDCD-5EAE-446C-AE3A-D65AD5D3EFF8}"/>
              </a:ext>
            </a:extLst>
          </p:cNvPr>
          <p:cNvSpPr/>
          <p:nvPr/>
        </p:nvSpPr>
        <p:spPr bwMode="auto">
          <a:xfrm>
            <a:off x="4143375"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4</a:t>
            </a:r>
          </a:p>
        </p:txBody>
      </p:sp>
      <p:sp>
        <p:nvSpPr>
          <p:cNvPr id="19" name="Oval 18">
            <a:extLst>
              <a:ext uri="{FF2B5EF4-FFF2-40B4-BE49-F238E27FC236}">
                <a16:creationId xmlns:a16="http://schemas.microsoft.com/office/drawing/2014/main" id="{C03CC315-4928-4535-8F0B-0B0B66E9F565}"/>
              </a:ext>
            </a:extLst>
          </p:cNvPr>
          <p:cNvSpPr/>
          <p:nvPr/>
        </p:nvSpPr>
        <p:spPr bwMode="auto">
          <a:xfrm>
            <a:off x="5135563"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5</a:t>
            </a:r>
          </a:p>
        </p:txBody>
      </p:sp>
      <p:sp>
        <p:nvSpPr>
          <p:cNvPr id="20" name="Oval 19">
            <a:extLst>
              <a:ext uri="{FF2B5EF4-FFF2-40B4-BE49-F238E27FC236}">
                <a16:creationId xmlns:a16="http://schemas.microsoft.com/office/drawing/2014/main" id="{0ADD73EC-9562-4CDB-97C8-D5E51014FD45}"/>
              </a:ext>
            </a:extLst>
          </p:cNvPr>
          <p:cNvSpPr/>
          <p:nvPr/>
        </p:nvSpPr>
        <p:spPr bwMode="auto">
          <a:xfrm>
            <a:off x="1081088" y="2733675"/>
            <a:ext cx="284162"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6</a:t>
            </a:r>
          </a:p>
        </p:txBody>
      </p:sp>
      <p:sp>
        <p:nvSpPr>
          <p:cNvPr id="21" name="Oval 20">
            <a:extLst>
              <a:ext uri="{FF2B5EF4-FFF2-40B4-BE49-F238E27FC236}">
                <a16:creationId xmlns:a16="http://schemas.microsoft.com/office/drawing/2014/main" id="{06645D73-2381-4B26-960C-118A768EC41C}"/>
              </a:ext>
            </a:extLst>
          </p:cNvPr>
          <p:cNvSpPr/>
          <p:nvPr/>
        </p:nvSpPr>
        <p:spPr bwMode="auto">
          <a:xfrm>
            <a:off x="7496175" y="2093913"/>
            <a:ext cx="285750" cy="284162"/>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4819650" y="1295400"/>
            <a:ext cx="3638550" cy="1657350"/>
          </a:xfrm>
        </p:spPr>
        <p:txBody>
          <a:bodyPr/>
          <a:lstStyle/>
          <a:p>
            <a:pPr eaLnBrk="1" hangingPunct="1"/>
            <a:r>
              <a:rPr lang="en-US" altLang="en-US" sz="1800" dirty="0">
                <a:solidFill>
                  <a:srgbClr val="FF0000"/>
                </a:solidFill>
                <a:latin typeface="Arial Black" panose="020B0A04020102020204" pitchFamily="34" charset="0"/>
                <a:ea typeface="Segoe UI Black" panose="020B0A02040204020203" pitchFamily="34" charset="0"/>
              </a:rPr>
              <a:t>Compare Costs &amp; You May Earn Cash with Member Rewards when choosing low-cost reward eligible options for procedures &amp; services</a:t>
            </a:r>
            <a:br>
              <a:rPr lang="en-US" altLang="en-US" dirty="0">
                <a:solidFill>
                  <a:schemeClr val="tx1"/>
                </a:solidFill>
                <a:latin typeface="Berlin Sans FB" panose="020E0602020502020306" pitchFamily="34" charset="0"/>
              </a:rPr>
            </a:br>
            <a:endParaRPr lang="en-US" altLang="en-US" sz="2400" dirty="0">
              <a:solidFill>
                <a:srgbClr val="C00000"/>
              </a:solidFill>
              <a:latin typeface="Berlin Sans FB" panose="020E0602020502020306" pitchFamily="34"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half" idx="1"/>
          </p:nvPr>
        </p:nvSpPr>
        <p:spPr>
          <a:xfrm>
            <a:off x="685800" y="1981200"/>
            <a:ext cx="3810000" cy="1462088"/>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endParaRPr lang="en-US" sz="4000" b="1"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 </a:t>
            </a:r>
            <a:endParaRPr lang="en-US" sz="1800" dirty="0"/>
          </a:p>
          <a:p>
            <a:pPr marL="274320" indent="-274320" eaLnBrk="1" fontAlgn="auto" hangingPunct="1">
              <a:spcAft>
                <a:spcPts val="0"/>
              </a:spcAft>
              <a:buClr>
                <a:schemeClr val="accent3"/>
              </a:buClr>
              <a:buFont typeface="Wingdings 2"/>
              <a:buChar char=""/>
              <a:defRPr/>
            </a:pPr>
            <a:endParaRPr lang="en-US" dirty="0"/>
          </a:p>
        </p:txBody>
      </p:sp>
      <p:sp>
        <p:nvSpPr>
          <p:cNvPr id="20" name="Content Placeholder 19">
            <a:extLst>
              <a:ext uri="{FF2B5EF4-FFF2-40B4-BE49-F238E27FC236}">
                <a16:creationId xmlns:a16="http://schemas.microsoft.com/office/drawing/2014/main" id="{9BA31D9A-7833-4A92-812A-7522EB24C915}"/>
              </a:ext>
            </a:extLst>
          </p:cNvPr>
          <p:cNvSpPr>
            <a:spLocks noGrp="1"/>
          </p:cNvSpPr>
          <p:nvPr>
            <p:ph sz="quarter" idx="2"/>
          </p:nvPr>
        </p:nvSpPr>
        <p:spPr>
          <a:xfrm>
            <a:off x="619125" y="770480"/>
            <a:ext cx="4038600" cy="1462088"/>
          </a:xfrm>
        </p:spPr>
        <p:txBody>
          <a:bodyPr/>
          <a:lstStyle/>
          <a:p>
            <a:pPr marL="69850" indent="0">
              <a:buNone/>
            </a:pPr>
            <a:r>
              <a:rPr lang="en-US" sz="3200" u="sng" dirty="0">
                <a:solidFill>
                  <a:srgbClr val="7030A0"/>
                </a:solidFill>
                <a:latin typeface="Eras Demi ITC" panose="020B0805030504020804" pitchFamily="34" charset="0"/>
                <a:ea typeface="Segoe UI Black" panose="020B0A02040204020203" pitchFamily="34" charset="0"/>
              </a:rPr>
              <a:t>NEW @ BCBS TX</a:t>
            </a:r>
          </a:p>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MEMBER REWARDS</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 </a:t>
            </a:r>
          </a:p>
          <a:p>
            <a:pPr marL="69850" indent="0">
              <a:buNone/>
            </a:pPr>
            <a:r>
              <a:rPr lang="en-US" dirty="0">
                <a:solidFill>
                  <a:schemeClr val="tx1"/>
                </a:solidFill>
                <a:latin typeface="Segoe UI Black" panose="020B0A02040204020203" pitchFamily="34" charset="0"/>
                <a:ea typeface="Segoe UI Black" panose="020B0A02040204020203" pitchFamily="34" charset="0"/>
              </a:rPr>
              <a:t> </a:t>
            </a:r>
          </a:p>
        </p:txBody>
      </p:sp>
      <p:sp>
        <p:nvSpPr>
          <p:cNvPr id="26" name="Slide Number Placeholder 3">
            <a:extLst>
              <a:ext uri="{FF2B5EF4-FFF2-40B4-BE49-F238E27FC236}">
                <a16:creationId xmlns:a16="http://schemas.microsoft.com/office/drawing/2014/main" id="{42C6A3FA-B821-458A-BD98-52C0C6E6F5EF}"/>
              </a:ext>
            </a:extLst>
          </p:cNvPr>
          <p:cNvSpPr>
            <a:spLocks noGrp="1"/>
          </p:cNvSpPr>
          <p:nvPr>
            <p:ph type="sldNum" sz="quarter" idx="12"/>
          </p:nvPr>
        </p:nvSpPr>
        <p:spPr bwMode="auto">
          <a:xfrm>
            <a:off x="5200650" y="76200"/>
            <a:ext cx="28194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800" dirty="0">
                <a:solidFill>
                  <a:srgbClr val="FFFF00"/>
                </a:solidFill>
                <a:latin typeface="Arial Black" panose="020B0A04020102020204" pitchFamily="34" charset="0"/>
              </a:rPr>
              <a:t>Administered by Sapphire Digital</a:t>
            </a:r>
          </a:p>
        </p:txBody>
      </p:sp>
      <p:pic>
        <p:nvPicPr>
          <p:cNvPr id="5" name="Picture 4">
            <a:extLst>
              <a:ext uri="{FF2B5EF4-FFF2-40B4-BE49-F238E27FC236}">
                <a16:creationId xmlns:a16="http://schemas.microsoft.com/office/drawing/2014/main" id="{F350B25E-7AD8-ACEB-A18C-29E854D14351}"/>
              </a:ext>
            </a:extLst>
          </p:cNvPr>
          <p:cNvPicPr>
            <a:picLocks noChangeAspect="1"/>
          </p:cNvPicPr>
          <p:nvPr/>
        </p:nvPicPr>
        <p:blipFill>
          <a:blip r:embed="rId3"/>
          <a:stretch>
            <a:fillRect/>
          </a:stretch>
        </p:blipFill>
        <p:spPr>
          <a:xfrm>
            <a:off x="685800" y="2514600"/>
            <a:ext cx="7573107" cy="3886200"/>
          </a:xfrm>
          <a:prstGeom prst="rect">
            <a:avLst/>
          </a:prstGeom>
        </p:spPr>
      </p:pic>
    </p:spTree>
    <p:extLst>
      <p:ext uri="{BB962C8B-B14F-4D97-AF65-F5344CB8AC3E}">
        <p14:creationId xmlns:p14="http://schemas.microsoft.com/office/powerpoint/2010/main" val="310999843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D336E6-280D-49AF-9CB5-0BD87159B7F9}"/>
              </a:ext>
            </a:extLst>
          </p:cNvPr>
          <p:cNvSpPr>
            <a:spLocks noGrp="1"/>
          </p:cNvSpPr>
          <p:nvPr>
            <p:ph type="sldNum" sz="quarter" idx="17"/>
          </p:nvPr>
        </p:nvSpPr>
        <p:spPr/>
        <p:txBody>
          <a:bodyPr/>
          <a:lstStyle/>
          <a:p>
            <a:pPr eaLnBrk="1" hangingPunct="1">
              <a:defRPr/>
            </a:pPr>
            <a:fld id="{DA6CBA00-E95F-4858-AEC1-ECF94399472B}" type="slidenum">
              <a:rPr lang="en-US">
                <a:solidFill>
                  <a:srgbClr val="FFFFFF">
                    <a:lumMod val="75000"/>
                  </a:srgbClr>
                </a:solidFill>
                <a:latin typeface="Arial" charset="0"/>
                <a:cs typeface="+mn-cs"/>
              </a:rPr>
              <a:pPr eaLnBrk="1" hangingPunct="1">
                <a:defRPr/>
              </a:pPr>
              <a:t>28</a:t>
            </a:fld>
            <a:endParaRPr lang="en-US" dirty="0">
              <a:solidFill>
                <a:srgbClr val="FFFFFF">
                  <a:lumMod val="75000"/>
                </a:srgbClr>
              </a:solidFill>
              <a:latin typeface="Arial" charset="0"/>
              <a:cs typeface="+mn-cs"/>
            </a:endParaRPr>
          </a:p>
        </p:txBody>
      </p:sp>
      <p:sp>
        <p:nvSpPr>
          <p:cNvPr id="178179" name="Text Placeholder 8">
            <a:extLst>
              <a:ext uri="{FF2B5EF4-FFF2-40B4-BE49-F238E27FC236}">
                <a16:creationId xmlns:a16="http://schemas.microsoft.com/office/drawing/2014/main" id="{2F8120CA-43CE-462B-8614-67F63A3DD51B}"/>
              </a:ext>
            </a:extLst>
          </p:cNvPr>
          <p:cNvSpPr>
            <a:spLocks noGrp="1" noChangeArrowheads="1"/>
          </p:cNvSpPr>
          <p:nvPr>
            <p:ph type="body" sz="quarter" idx="14"/>
          </p:nvPr>
        </p:nvSpPr>
        <p:spPr>
          <a:xfrm>
            <a:off x="354013" y="6553200"/>
            <a:ext cx="3395662" cy="304800"/>
          </a:xfrm>
        </p:spPr>
        <p:txBody>
          <a:bodyPr/>
          <a:lstStyle/>
          <a:p>
            <a:pPr eaLnBrk="1" hangingPunct="1">
              <a:spcBef>
                <a:spcPct val="0"/>
              </a:spcBef>
            </a:pPr>
            <a:r>
              <a:rPr altLang="en-US" sz="1000" dirty="0"/>
              <a:t> </a:t>
            </a:r>
          </a:p>
        </p:txBody>
      </p:sp>
      <p:sp>
        <p:nvSpPr>
          <p:cNvPr id="178180" name="Text Placeholder 3">
            <a:extLst>
              <a:ext uri="{FF2B5EF4-FFF2-40B4-BE49-F238E27FC236}">
                <a16:creationId xmlns:a16="http://schemas.microsoft.com/office/drawing/2014/main" id="{6F678411-2E9D-4AD8-973B-6103368A62AB}"/>
              </a:ext>
            </a:extLst>
          </p:cNvPr>
          <p:cNvSpPr>
            <a:spLocks noGrp="1" noChangeArrowheads="1"/>
          </p:cNvSpPr>
          <p:nvPr>
            <p:ph type="body" sz="quarter" idx="13"/>
          </p:nvPr>
        </p:nvSpPr>
        <p:spPr>
          <a:xfrm>
            <a:off x="4079875" y="5033963"/>
            <a:ext cx="3387725" cy="1450975"/>
          </a:xfrm>
        </p:spPr>
        <p:txBody>
          <a:bodyPr/>
          <a:lstStyle/>
          <a:p>
            <a:pPr eaLnBrk="1" hangingPunct="1">
              <a:spcBef>
                <a:spcPct val="0"/>
              </a:spcBef>
            </a:pPr>
            <a:r>
              <a:rPr lang="en-US" altLang="en-US" sz="700" dirty="0">
                <a:solidFill>
                  <a:srgbClr val="000000"/>
                </a:solidFill>
              </a:rPr>
              <a:t>Blue365 is a discount program only for BCBSTX members. This is NOT insurance. Some of the services offered through this program may be covered under your health plan. Employees should check their benefit booklet or call the Customer Service number on the back of their ID card for specific benefit facts. Use of Blue365 does not change monthly payments, nor do costs of the services or products count toward any maximums and/or plan deductibles. Discounts are only given through vendors that take part in this program and are subject to change. BCBSTX does not guarantee or make any claims or recommendations about the program’s services or products. Members should consult their doctor before using these services and products. BCBSTX reserves the right to stop or change this program at any time without notice.</a:t>
            </a:r>
          </a:p>
        </p:txBody>
      </p:sp>
      <p:sp>
        <p:nvSpPr>
          <p:cNvPr id="178181" name="Content Placeholder 4">
            <a:extLst>
              <a:ext uri="{FF2B5EF4-FFF2-40B4-BE49-F238E27FC236}">
                <a16:creationId xmlns:a16="http://schemas.microsoft.com/office/drawing/2014/main" id="{2578AD98-3140-45A6-9D8B-426D029B3CE4}"/>
              </a:ext>
            </a:extLst>
          </p:cNvPr>
          <p:cNvSpPr>
            <a:spLocks noGrp="1" noChangeArrowheads="1"/>
          </p:cNvSpPr>
          <p:nvPr>
            <p:ph sz="quarter" idx="15"/>
          </p:nvPr>
        </p:nvSpPr>
        <p:spPr>
          <a:xfrm>
            <a:off x="457200" y="762000"/>
            <a:ext cx="3190875" cy="5410200"/>
          </a:xfrm>
        </p:spPr>
        <p:txBody>
          <a:bodyPr anchor="t"/>
          <a:lstStyle/>
          <a:p>
            <a:pPr eaLnBrk="1" hangingPunct="1"/>
            <a:r>
              <a:rPr lang="en-US" altLang="en-US" sz="2400" dirty="0"/>
              <a:t>Member discounts simply for being a BCBSTX member</a:t>
            </a:r>
          </a:p>
          <a:p>
            <a:pPr eaLnBrk="1" hangingPunct="1"/>
            <a:r>
              <a:rPr lang="en-US" altLang="en-US" sz="2400" dirty="0">
                <a:solidFill>
                  <a:srgbClr val="FFFF00"/>
                </a:solidFill>
              </a:rPr>
              <a:t>Sign up for weekly featured deals</a:t>
            </a:r>
          </a:p>
          <a:p>
            <a:pPr eaLnBrk="1" hangingPunct="1"/>
            <a:endParaRPr lang="en-US" altLang="en-US" dirty="0"/>
          </a:p>
        </p:txBody>
      </p:sp>
      <p:sp>
        <p:nvSpPr>
          <p:cNvPr id="178182" name="Content Placeholder 5">
            <a:extLst>
              <a:ext uri="{FF2B5EF4-FFF2-40B4-BE49-F238E27FC236}">
                <a16:creationId xmlns:a16="http://schemas.microsoft.com/office/drawing/2014/main" id="{413B256D-4177-401C-A796-40E968C21590}"/>
              </a:ext>
            </a:extLst>
          </p:cNvPr>
          <p:cNvSpPr>
            <a:spLocks noGrp="1" noChangeArrowheads="1"/>
          </p:cNvSpPr>
          <p:nvPr>
            <p:ph idx="1"/>
          </p:nvPr>
        </p:nvSpPr>
        <p:spPr>
          <a:xfrm>
            <a:off x="4014788" y="1503363"/>
            <a:ext cx="4502150" cy="3851275"/>
          </a:xfrm>
        </p:spPr>
        <p:txBody>
          <a:bodyPr/>
          <a:lstStyle/>
          <a:p>
            <a:pPr eaLnBrk="1" hangingPunct="1">
              <a:spcBef>
                <a:spcPts val="1200"/>
              </a:spcBef>
            </a:pPr>
            <a:r>
              <a:rPr lang="en-US" altLang="en-US" sz="1600" dirty="0">
                <a:solidFill>
                  <a:srgbClr val="000000"/>
                </a:solidFill>
              </a:rPr>
              <a:t>Exclusive health and wellness deals </a:t>
            </a:r>
            <a:br>
              <a:rPr lang="en-US" altLang="en-US" sz="1600" dirty="0">
                <a:solidFill>
                  <a:srgbClr val="000000"/>
                </a:solidFill>
              </a:rPr>
            </a:br>
            <a:r>
              <a:rPr lang="en-US" altLang="en-US" sz="1600" dirty="0">
                <a:solidFill>
                  <a:srgbClr val="000000"/>
                </a:solidFill>
              </a:rPr>
              <a:t>from national and local retailers</a:t>
            </a:r>
          </a:p>
          <a:p>
            <a:pPr eaLnBrk="1" hangingPunct="1">
              <a:spcBef>
                <a:spcPts val="1200"/>
              </a:spcBef>
            </a:pPr>
            <a:r>
              <a:rPr lang="en-US" altLang="en-US" sz="2000" dirty="0">
                <a:solidFill>
                  <a:srgbClr val="000000"/>
                </a:solidFill>
                <a:latin typeface="Aharoni" panose="02010803020104030203" pitchFamily="2" charset="-79"/>
                <a:cs typeface="Aharoni" panose="02010803020104030203" pitchFamily="2" charset="-79"/>
              </a:rPr>
              <a:t>Save money on gym memberships, hearing aids, fitness devices nutrition-related services, &amp; more</a:t>
            </a:r>
          </a:p>
          <a:p>
            <a:pPr eaLnBrk="1" hangingPunct="1">
              <a:spcBef>
                <a:spcPts val="1200"/>
              </a:spcBef>
            </a:pPr>
            <a:r>
              <a:rPr lang="en-US" altLang="en-US" sz="1600" dirty="0">
                <a:solidFill>
                  <a:srgbClr val="000000"/>
                </a:solidFill>
              </a:rPr>
              <a:t>Log in to Blue Access for Members</a:t>
            </a:r>
            <a:r>
              <a:rPr lang="en-US" altLang="en-US" sz="800" baseline="100000" dirty="0">
                <a:solidFill>
                  <a:srgbClr val="000000"/>
                </a:solidFill>
              </a:rPr>
              <a:t>SM</a:t>
            </a:r>
            <a:r>
              <a:rPr lang="en-US" altLang="en-US" sz="1600" dirty="0">
                <a:solidFill>
                  <a:srgbClr val="000000"/>
                </a:solidFill>
              </a:rPr>
              <a:t> </a:t>
            </a:r>
            <a:br>
              <a:rPr lang="en-US" altLang="en-US" sz="1600" dirty="0">
                <a:solidFill>
                  <a:srgbClr val="000000"/>
                </a:solidFill>
              </a:rPr>
            </a:br>
            <a:r>
              <a:rPr lang="en-US" altLang="en-US" sz="1600" dirty="0">
                <a:solidFill>
                  <a:srgbClr val="000000"/>
                </a:solidFill>
              </a:rPr>
              <a:t>and click “Member Discount Program” </a:t>
            </a:r>
            <a:br>
              <a:rPr lang="en-US" altLang="en-US" sz="1600" dirty="0">
                <a:solidFill>
                  <a:srgbClr val="000000"/>
                </a:solidFill>
              </a:rPr>
            </a:br>
            <a:r>
              <a:rPr lang="en-US" altLang="en-US" sz="1600" dirty="0">
                <a:solidFill>
                  <a:srgbClr val="000000"/>
                </a:solidFill>
              </a:rPr>
              <a:t>in Quick Links to view your </a:t>
            </a:r>
            <a:br>
              <a:rPr lang="en-US" altLang="en-US" sz="1600" dirty="0">
                <a:solidFill>
                  <a:srgbClr val="000000"/>
                </a:solidFill>
              </a:rPr>
            </a:br>
            <a:r>
              <a:rPr lang="en-US" altLang="en-US" sz="1600" dirty="0">
                <a:solidFill>
                  <a:srgbClr val="000000"/>
                </a:solidFill>
              </a:rPr>
              <a:t>available discounts and to </a:t>
            </a:r>
            <a:br>
              <a:rPr lang="en-US" altLang="en-US" sz="1600" dirty="0">
                <a:solidFill>
                  <a:srgbClr val="000000"/>
                </a:solidFill>
              </a:rPr>
            </a:br>
            <a:r>
              <a:rPr lang="en-US" altLang="en-US" sz="1600" dirty="0">
                <a:solidFill>
                  <a:srgbClr val="000000"/>
                </a:solidFill>
              </a:rPr>
              <a:t>register for weekly emails</a:t>
            </a:r>
          </a:p>
          <a:p>
            <a:pPr eaLnBrk="1" hangingPunct="1">
              <a:spcBef>
                <a:spcPts val="1200"/>
              </a:spcBef>
            </a:pPr>
            <a:endParaRPr lang="en-US" altLang="en-US" sz="1600" dirty="0">
              <a:solidFill>
                <a:srgbClr val="000000"/>
              </a:solidFill>
            </a:endParaRPr>
          </a:p>
          <a:p>
            <a:pPr eaLnBrk="1" hangingPunct="1">
              <a:spcBef>
                <a:spcPts val="1200"/>
              </a:spcBef>
            </a:pPr>
            <a:r>
              <a:rPr lang="en-US" altLang="en-US" sz="1600" dirty="0">
                <a:solidFill>
                  <a:srgbClr val="000000"/>
                </a:solidFill>
              </a:rPr>
              <a:t> </a:t>
            </a:r>
          </a:p>
          <a:p>
            <a:pPr eaLnBrk="1" hangingPunct="1">
              <a:spcBef>
                <a:spcPts val="1200"/>
              </a:spcBef>
            </a:pPr>
            <a:endParaRPr lang="en-US" altLang="en-US" sz="1800" dirty="0"/>
          </a:p>
        </p:txBody>
      </p:sp>
      <p:sp>
        <p:nvSpPr>
          <p:cNvPr id="7" name="Title 6">
            <a:extLst>
              <a:ext uri="{FF2B5EF4-FFF2-40B4-BE49-F238E27FC236}">
                <a16:creationId xmlns:a16="http://schemas.microsoft.com/office/drawing/2014/main" id="{D17FDB93-3535-46A7-A967-BAD0D943B3F3}"/>
              </a:ext>
            </a:extLst>
          </p:cNvPr>
          <p:cNvSpPr>
            <a:spLocks noGrp="1"/>
          </p:cNvSpPr>
          <p:nvPr>
            <p:ph type="title"/>
          </p:nvPr>
        </p:nvSpPr>
        <p:spPr>
          <a:xfrm>
            <a:off x="4079875" y="411163"/>
            <a:ext cx="4606925" cy="1189037"/>
          </a:xfrm>
        </p:spPr>
        <p:txBody>
          <a:bodyPr rtlCol="0">
            <a:noAutofit/>
          </a:bodyPr>
          <a:lstStyle/>
          <a:p>
            <a:pPr eaLnBrk="1" fontAlgn="auto" hangingPunct="1">
              <a:spcAft>
                <a:spcPts val="0"/>
              </a:spcAft>
              <a:defRPr/>
            </a:pPr>
            <a:r>
              <a:rPr lang="en-US" dirty="0"/>
              <a:t>Blue365</a:t>
            </a:r>
            <a:r>
              <a:rPr lang="en-US" sz="1450" baseline="100000" dirty="0"/>
              <a:t>®</a:t>
            </a:r>
            <a:r>
              <a:rPr lang="en-US" dirty="0"/>
              <a:t> </a:t>
            </a:r>
            <a:br>
              <a:rPr lang="en-US" dirty="0"/>
            </a:br>
            <a:r>
              <a:rPr lang="en-US" dirty="0"/>
              <a:t>Member Discount Program</a:t>
            </a:r>
          </a:p>
        </p:txBody>
      </p:sp>
      <p:grpSp>
        <p:nvGrpSpPr>
          <p:cNvPr id="178184" name="Group 9">
            <a:extLst>
              <a:ext uri="{FF2B5EF4-FFF2-40B4-BE49-F238E27FC236}">
                <a16:creationId xmlns:a16="http://schemas.microsoft.com/office/drawing/2014/main" id="{3047C4C6-7822-4E05-8CD5-92EA6369D7A4}"/>
              </a:ext>
            </a:extLst>
          </p:cNvPr>
          <p:cNvGrpSpPr>
            <a:grpSpLocks/>
          </p:cNvGrpSpPr>
          <p:nvPr/>
        </p:nvGrpSpPr>
        <p:grpSpPr bwMode="auto">
          <a:xfrm>
            <a:off x="7670800" y="3625850"/>
            <a:ext cx="1371600" cy="2133600"/>
            <a:chOff x="7220932" y="3587769"/>
            <a:chExt cx="1465868" cy="2607291"/>
          </a:xfrm>
        </p:grpSpPr>
        <p:pic>
          <p:nvPicPr>
            <p:cNvPr id="12" name="Picture 11">
              <a:extLst>
                <a:ext uri="{FF2B5EF4-FFF2-40B4-BE49-F238E27FC236}">
                  <a16:creationId xmlns:a16="http://schemas.microsoft.com/office/drawing/2014/main" id="{8B7B757A-779D-4522-AADB-62DF93ED128D}"/>
                </a:ext>
              </a:extLst>
            </p:cNvPr>
            <p:cNvPicPr>
              <a:picLocks noChangeAspect="1"/>
            </p:cNvPicPr>
            <p:nvPr/>
          </p:nvPicPr>
          <p:blipFill>
            <a:blip r:embed="rId3" cstate="print"/>
            <a:stretch>
              <a:fillRect/>
            </a:stretch>
          </p:blipFill>
          <p:spPr>
            <a:xfrm>
              <a:off x="7220932" y="3587769"/>
              <a:ext cx="1465868" cy="2607291"/>
            </a:xfrm>
            <a:prstGeom prst="rect">
              <a:avLst/>
            </a:prstGeom>
            <a:ln>
              <a:solidFill>
                <a:schemeClr val="bg2"/>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AE5CA05-ABAE-4CFA-AA11-76768A63329F}"/>
                </a:ext>
              </a:extLst>
            </p:cNvPr>
            <p:cNvSpPr/>
            <p:nvPr/>
          </p:nvSpPr>
          <p:spPr>
            <a:xfrm>
              <a:off x="7738398" y="4059177"/>
              <a:ext cx="439421" cy="8147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grpSp>
      <p:grpSp>
        <p:nvGrpSpPr>
          <p:cNvPr id="178185" name="Group 10">
            <a:extLst>
              <a:ext uri="{FF2B5EF4-FFF2-40B4-BE49-F238E27FC236}">
                <a16:creationId xmlns:a16="http://schemas.microsoft.com/office/drawing/2014/main" id="{FBD2D659-8903-4C14-B171-1D8D37FE7885}"/>
              </a:ext>
            </a:extLst>
          </p:cNvPr>
          <p:cNvGrpSpPr>
            <a:grpSpLocks/>
          </p:cNvGrpSpPr>
          <p:nvPr/>
        </p:nvGrpSpPr>
        <p:grpSpPr bwMode="auto">
          <a:xfrm>
            <a:off x="407988" y="3467100"/>
            <a:ext cx="2892425" cy="2595563"/>
            <a:chOff x="457200" y="3059640"/>
            <a:chExt cx="2892175" cy="2594309"/>
          </a:xfrm>
        </p:grpSpPr>
        <p:pic>
          <p:nvPicPr>
            <p:cNvPr id="8" name="Picture 7">
              <a:extLst>
                <a:ext uri="{FF2B5EF4-FFF2-40B4-BE49-F238E27FC236}">
                  <a16:creationId xmlns:a16="http://schemas.microsoft.com/office/drawing/2014/main" id="{3368AFCA-62FA-46B0-859E-4DAA0D127571}"/>
                </a:ext>
              </a:extLst>
            </p:cNvPr>
            <p:cNvPicPr>
              <a:picLocks noChangeAspect="1"/>
            </p:cNvPicPr>
            <p:nvPr/>
          </p:nvPicPr>
          <p:blipFill>
            <a:blip r:embed="rId4" cstate="print"/>
            <a:srcRect/>
            <a:stretch/>
          </p:blipFill>
          <p:spPr>
            <a:xfrm>
              <a:off x="457200" y="3059640"/>
              <a:ext cx="2892175" cy="2594309"/>
            </a:xfrm>
            <a:prstGeom prst="rect">
              <a:avLst/>
            </a:prstGeom>
            <a:ln w="9525">
              <a:solidFill>
                <a:schemeClr val="bg2">
                  <a:lumMod val="60000"/>
                  <a:lumOff val="40000"/>
                </a:schemeClr>
              </a:solidFill>
            </a:ln>
            <a:effectLst>
              <a:outerShdw blurRad="50800" dist="38100" dir="2700000" algn="tl" rotWithShape="0">
                <a:prstClr val="black">
                  <a:alpha val="40000"/>
                </a:prstClr>
              </a:outerShdw>
            </a:effectLst>
          </p:spPr>
        </p:pic>
        <p:pic>
          <p:nvPicPr>
            <p:cNvPr id="178187" name="TX logo">
              <a:extLst>
                <a:ext uri="{FF2B5EF4-FFF2-40B4-BE49-F238E27FC236}">
                  <a16:creationId xmlns:a16="http://schemas.microsoft.com/office/drawing/2014/main" id="{307019C5-15D5-400E-9BE2-3A6D568ED6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51" y="3153029"/>
              <a:ext cx="492125" cy="818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1FB30816-191C-4FE3-73B7-B70289BEB9A0}"/>
              </a:ext>
            </a:extLst>
          </p:cNvPr>
          <p:cNvSpPr>
            <a:spLocks noGrp="1"/>
          </p:cNvSpPr>
          <p:nvPr>
            <p:ph type="title"/>
          </p:nvPr>
        </p:nvSpPr>
        <p:spPr>
          <a:xfrm>
            <a:off x="1631889" y="742312"/>
            <a:ext cx="4313268" cy="454819"/>
          </a:xfrm>
        </p:spPr>
        <p:txBody>
          <a:bodyPr/>
          <a:lstStyle/>
          <a:p>
            <a:r>
              <a:rPr lang="en-US" sz="1800" dirty="0">
                <a:solidFill>
                  <a:srgbClr val="FF0000"/>
                </a:solidFill>
                <a:latin typeface="Amasis MT Pro Medium" panose="02040604050005020304" pitchFamily="18" charset="0"/>
              </a:rPr>
              <a:t>Sample Medical ID Card (front &amp; back)</a:t>
            </a:r>
          </a:p>
        </p:txBody>
      </p:sp>
      <p:sp>
        <p:nvSpPr>
          <p:cNvPr id="7" name="Slide Number Placeholder 6">
            <a:extLst>
              <a:ext uri="{FF2B5EF4-FFF2-40B4-BE49-F238E27FC236}">
                <a16:creationId xmlns:a16="http://schemas.microsoft.com/office/drawing/2014/main" id="{BCC582D4-0112-685F-3C4F-802C3D9C3892}"/>
              </a:ext>
            </a:extLst>
          </p:cNvPr>
          <p:cNvSpPr>
            <a:spLocks noGrp="1"/>
          </p:cNvSpPr>
          <p:nvPr>
            <p:ph type="sldNum" sz="quarter" idx="12"/>
          </p:nvPr>
        </p:nvSpPr>
        <p:spPr>
          <a:xfrm>
            <a:off x="4876800" y="73820"/>
            <a:ext cx="3198812" cy="419099"/>
          </a:xfrm>
        </p:spPr>
        <p:txBody>
          <a:bodyPr/>
          <a:lstStyle/>
          <a:p>
            <a:pPr>
              <a:defRPr/>
            </a:pPr>
            <a:r>
              <a:rPr lang="en-US" dirty="0"/>
              <a:t>BCBS Medical &amp; Dental ID Cards</a:t>
            </a:r>
          </a:p>
        </p:txBody>
      </p:sp>
      <p:pic>
        <p:nvPicPr>
          <p:cNvPr id="22" name="Picture 21">
            <a:extLst>
              <a:ext uri="{FF2B5EF4-FFF2-40B4-BE49-F238E27FC236}">
                <a16:creationId xmlns:a16="http://schemas.microsoft.com/office/drawing/2014/main" id="{48D888E3-11AB-A22F-9BE0-90625066D2B9}"/>
              </a:ext>
            </a:extLst>
          </p:cNvPr>
          <p:cNvPicPr>
            <a:picLocks noChangeAspect="1"/>
          </p:cNvPicPr>
          <p:nvPr/>
        </p:nvPicPr>
        <p:blipFill>
          <a:blip r:embed="rId3"/>
          <a:stretch>
            <a:fillRect/>
          </a:stretch>
        </p:blipFill>
        <p:spPr>
          <a:xfrm>
            <a:off x="1339388" y="1179115"/>
            <a:ext cx="6172724" cy="2278141"/>
          </a:xfrm>
          <a:prstGeom prst="rect">
            <a:avLst/>
          </a:prstGeom>
        </p:spPr>
      </p:pic>
      <p:pic>
        <p:nvPicPr>
          <p:cNvPr id="25" name="Picture 24">
            <a:extLst>
              <a:ext uri="{FF2B5EF4-FFF2-40B4-BE49-F238E27FC236}">
                <a16:creationId xmlns:a16="http://schemas.microsoft.com/office/drawing/2014/main" id="{6B569051-9898-24D3-5853-A49639C239C4}"/>
              </a:ext>
            </a:extLst>
          </p:cNvPr>
          <p:cNvPicPr>
            <a:picLocks noChangeAspect="1"/>
          </p:cNvPicPr>
          <p:nvPr/>
        </p:nvPicPr>
        <p:blipFill>
          <a:blip r:embed="rId4"/>
          <a:stretch>
            <a:fillRect/>
          </a:stretch>
        </p:blipFill>
        <p:spPr>
          <a:xfrm>
            <a:off x="1539439" y="4161468"/>
            <a:ext cx="5820587" cy="2276793"/>
          </a:xfrm>
          <a:prstGeom prst="rect">
            <a:avLst/>
          </a:prstGeom>
        </p:spPr>
      </p:pic>
      <p:sp>
        <p:nvSpPr>
          <p:cNvPr id="28" name="TextBox 27">
            <a:extLst>
              <a:ext uri="{FF2B5EF4-FFF2-40B4-BE49-F238E27FC236}">
                <a16:creationId xmlns:a16="http://schemas.microsoft.com/office/drawing/2014/main" id="{A3FED44C-8EC5-6D0E-37C9-6FB6627AF57B}"/>
              </a:ext>
            </a:extLst>
          </p:cNvPr>
          <p:cNvSpPr txBox="1"/>
          <p:nvPr/>
        </p:nvSpPr>
        <p:spPr>
          <a:xfrm>
            <a:off x="1611282" y="3667992"/>
            <a:ext cx="4284692" cy="369332"/>
          </a:xfrm>
          <a:prstGeom prst="rect">
            <a:avLst/>
          </a:prstGeom>
          <a:noFill/>
        </p:spPr>
        <p:txBody>
          <a:bodyPr wrap="square">
            <a:spAutoFit/>
          </a:bodyPr>
          <a:lstStyle/>
          <a:p>
            <a:r>
              <a:rPr lang="en-US" sz="1800" dirty="0">
                <a:solidFill>
                  <a:srgbClr val="FF0000"/>
                </a:solidFill>
                <a:latin typeface="Amasis MT Pro Medium" panose="02040604050005020304" pitchFamily="18" charset="0"/>
              </a:rPr>
              <a:t>Sample Dental ID card (front &amp; back)</a:t>
            </a:r>
            <a:endParaRPr lang="en-US" dirty="0"/>
          </a:p>
        </p:txBody>
      </p:sp>
    </p:spTree>
    <p:extLst>
      <p:ext uri="{BB962C8B-B14F-4D97-AF65-F5344CB8AC3E}">
        <p14:creationId xmlns:p14="http://schemas.microsoft.com/office/powerpoint/2010/main" val="111767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14F89DB-7B9F-4740-920B-2F9511BFB6BA}"/>
              </a:ext>
            </a:extLst>
          </p:cNvPr>
          <p:cNvSpPr>
            <a:spLocks noGrp="1"/>
          </p:cNvSpPr>
          <p:nvPr>
            <p:ph type="title"/>
          </p:nvPr>
        </p:nvSpPr>
        <p:spPr>
          <a:xfrm>
            <a:off x="228600" y="762000"/>
            <a:ext cx="8229600" cy="914400"/>
          </a:xfrm>
        </p:spPr>
        <p:txBody>
          <a:bodyPr rtlCol="0">
            <a:normAutofit fontScale="90000"/>
          </a:bodyPr>
          <a:lstStyle/>
          <a:p>
            <a:pPr algn="r" eaLnBrk="1" fontAlgn="auto" hangingPunct="1">
              <a:spcAft>
                <a:spcPts val="0"/>
              </a:spcAft>
              <a:defRPr/>
            </a:pPr>
            <a:br>
              <a:rPr lang="en-US" altLang="en-US" sz="3200" b="1" dirty="0">
                <a:solidFill>
                  <a:schemeClr val="tx1"/>
                </a:solidFill>
                <a:latin typeface="+mn-lt"/>
              </a:rPr>
            </a:br>
            <a:r>
              <a:rPr lang="en-US" altLang="en-US" sz="3200" b="1" dirty="0">
                <a:solidFill>
                  <a:schemeClr val="tx1"/>
                </a:solidFill>
                <a:latin typeface="+mn-lt"/>
              </a:rPr>
              <a:t>Annual Health Plan Open Enrollment </a:t>
            </a:r>
            <a:br>
              <a:rPr lang="en-US" altLang="en-US" sz="3200" b="1" dirty="0">
                <a:solidFill>
                  <a:schemeClr val="tx1"/>
                </a:solidFill>
                <a:latin typeface="+mn-lt"/>
              </a:rPr>
            </a:br>
            <a:r>
              <a:rPr lang="en-US" altLang="en-US" sz="3200" b="1" dirty="0">
                <a:solidFill>
                  <a:schemeClr val="tx1"/>
                </a:solidFill>
                <a:latin typeface="+mn-lt"/>
              </a:rPr>
              <a:t>Effective 9/1/2024</a:t>
            </a:r>
          </a:p>
        </p:txBody>
      </p:sp>
      <p:sp>
        <p:nvSpPr>
          <p:cNvPr id="7171" name="Content Placeholder 2">
            <a:extLst>
              <a:ext uri="{FF2B5EF4-FFF2-40B4-BE49-F238E27FC236}">
                <a16:creationId xmlns:a16="http://schemas.microsoft.com/office/drawing/2014/main" id="{5B7E70E4-6AC1-4B67-BDFB-9EAF6C8AFDB3}"/>
              </a:ext>
            </a:extLst>
          </p:cNvPr>
          <p:cNvSpPr>
            <a:spLocks noGrp="1"/>
          </p:cNvSpPr>
          <p:nvPr>
            <p:ph idx="1"/>
          </p:nvPr>
        </p:nvSpPr>
        <p:spPr>
          <a:xfrm>
            <a:off x="762000" y="1905000"/>
            <a:ext cx="7848600" cy="4191000"/>
          </a:xfrm>
        </p:spPr>
        <p:txBody>
          <a:bodyPr rtlCol="0">
            <a:normAutofit fontScale="77500" lnSpcReduction="20000"/>
          </a:bodyPr>
          <a:lstStyle/>
          <a:p>
            <a:pPr marL="274320" indent="-274320" eaLnBrk="1" fontAlgn="auto" hangingPunct="1">
              <a:spcAft>
                <a:spcPts val="0"/>
              </a:spcAft>
              <a:buClr>
                <a:schemeClr val="accent3"/>
              </a:buClr>
              <a:buFont typeface="Wingdings 2"/>
              <a:buChar char=""/>
              <a:defRPr/>
            </a:pPr>
            <a:r>
              <a:rPr lang="en-US" altLang="en-US" sz="2800" dirty="0">
                <a:solidFill>
                  <a:schemeClr val="tx1"/>
                </a:solidFill>
                <a:latin typeface="Britannic Bold" panose="020B0903060703020204" pitchFamily="34" charset="0"/>
              </a:rPr>
              <a:t>Offer a Choice of </a:t>
            </a:r>
            <a:r>
              <a:rPr lang="en-US" altLang="en-US" sz="2800" dirty="0">
                <a:solidFill>
                  <a:srgbClr val="7030A0"/>
                </a:solidFill>
                <a:latin typeface="Britannic Bold" panose="020B0903060703020204" pitchFamily="34" charset="0"/>
              </a:rPr>
              <a:t>Two Medical </a:t>
            </a:r>
            <a:r>
              <a:rPr lang="en-US" altLang="en-US" sz="2800" dirty="0">
                <a:solidFill>
                  <a:schemeClr val="tx1"/>
                </a:solidFill>
                <a:latin typeface="Britannic Bold" panose="020B0903060703020204" pitchFamily="34" charset="0"/>
              </a:rPr>
              <a:t>Plan Options </a:t>
            </a:r>
          </a:p>
          <a:p>
            <a:pPr marL="0" indent="0" eaLnBrk="1" fontAlgn="auto" hangingPunct="1">
              <a:spcAft>
                <a:spcPts val="0"/>
              </a:spcAft>
              <a:buClr>
                <a:schemeClr val="accent3"/>
              </a:buClr>
              <a:buNone/>
              <a:defRPr/>
            </a:pPr>
            <a:r>
              <a:rPr lang="en-US" altLang="en-US" sz="2800" dirty="0">
                <a:solidFill>
                  <a:srgbClr val="7030A0"/>
                </a:solidFill>
                <a:latin typeface="Britannic Bold" panose="020B0903060703020204" pitchFamily="34" charset="0"/>
              </a:rPr>
              <a:t>	</a:t>
            </a:r>
            <a:r>
              <a:rPr lang="en-US" altLang="en-US" sz="2800" dirty="0">
                <a:solidFill>
                  <a:srgbClr val="FF0000"/>
                </a:solidFill>
                <a:latin typeface="Britannic Bold" panose="020B0903060703020204" pitchFamily="34" charset="0"/>
              </a:rPr>
              <a:t>– One Gold and One Silver</a:t>
            </a:r>
            <a:r>
              <a:rPr lang="en-US" altLang="en-US" sz="2800" dirty="0">
                <a:solidFill>
                  <a:schemeClr val="accent1"/>
                </a:solidFill>
                <a:latin typeface="Britannic Bold" panose="020B0903060703020204" pitchFamily="34" charset="0"/>
              </a:rPr>
              <a:t> 	</a:t>
            </a:r>
            <a:r>
              <a:rPr lang="en-US" altLang="en-US" sz="2800" dirty="0">
                <a:solidFill>
                  <a:schemeClr val="tx1"/>
                </a:solidFill>
                <a:latin typeface="Britannic Bold" panose="020B0903060703020204" pitchFamily="34" charset="0"/>
              </a:rPr>
              <a:t>(no changes)</a:t>
            </a:r>
          </a:p>
          <a:p>
            <a:pPr marL="274320" indent="-274320" eaLnBrk="1" fontAlgn="auto" hangingPunct="1">
              <a:spcAft>
                <a:spcPts val="0"/>
              </a:spcAft>
              <a:buClr>
                <a:schemeClr val="accent3"/>
              </a:buClr>
              <a:buFont typeface="Wingdings 2"/>
              <a:buChar char=""/>
              <a:defRPr/>
            </a:pPr>
            <a:endParaRPr lang="en-US" altLang="en-US" sz="2800" dirty="0">
              <a:solidFill>
                <a:srgbClr val="7030A0"/>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Dental Benefits </a:t>
            </a:r>
            <a:r>
              <a:rPr lang="en-US" altLang="en-US" sz="2200" dirty="0">
                <a:solidFill>
                  <a:schemeClr val="tx1"/>
                </a:solidFill>
                <a:latin typeface="Britannic Bold" panose="020B0903060703020204" pitchFamily="34" charset="0"/>
              </a:rPr>
              <a:t> 			</a:t>
            </a:r>
            <a:r>
              <a:rPr lang="en-US" altLang="en-US" sz="29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endParaRPr lang="en-US" altLang="en-US" sz="22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Vision Benefits			</a:t>
            </a:r>
            <a:r>
              <a:rPr lang="en-US" altLang="en-US" sz="2900" dirty="0">
                <a:solidFill>
                  <a:schemeClr val="tx1"/>
                </a:solidFill>
                <a:latin typeface="Britannic Bold" panose="020B0903060703020204" pitchFamily="34" charset="0"/>
              </a:rPr>
              <a:t>(no changes)</a:t>
            </a:r>
          </a:p>
          <a:p>
            <a:pPr marL="274320" indent="-274320" eaLnBrk="1" fontAlgn="auto" hangingPunct="1">
              <a:spcAft>
                <a:spcPts val="0"/>
              </a:spcAft>
              <a:buClr>
                <a:schemeClr val="accent3"/>
              </a:buClr>
              <a:buFont typeface="Wingdings 2"/>
              <a:buChar char=""/>
              <a:defRPr/>
            </a:pPr>
            <a:endParaRPr lang="en-US" altLang="en-US" sz="22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Survivor &amp; Disability Benefits	</a:t>
            </a:r>
            <a:r>
              <a:rPr lang="en-US" altLang="en-US" sz="28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Company Paid Life/AD&amp;D &amp; LTD</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EE Paid Voluntary Term Life/AD&amp;D Insurance</a:t>
            </a:r>
          </a:p>
          <a:p>
            <a:pPr marL="0" indent="0" eaLnBrk="1" fontAlgn="auto" hangingPunct="1">
              <a:spcAft>
                <a:spcPts val="0"/>
              </a:spcAft>
              <a:buClr>
                <a:schemeClr val="accent3"/>
              </a:buClr>
              <a:buNone/>
              <a:defRPr/>
            </a:pPr>
            <a:endParaRPr lang="en-US" altLang="en-US" sz="18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900" dirty="0">
                <a:solidFill>
                  <a:srgbClr val="7030A0"/>
                </a:solidFill>
                <a:latin typeface="Britannic Bold" panose="020B0903060703020204" pitchFamily="34" charset="0"/>
              </a:rPr>
              <a:t>Supplemental Benefits</a:t>
            </a:r>
            <a:r>
              <a:rPr lang="en-US" altLang="en-US" sz="2000" dirty="0">
                <a:solidFill>
                  <a:srgbClr val="7030A0"/>
                </a:solidFill>
                <a:latin typeface="Britannic Bold" panose="020B0903060703020204" pitchFamily="34" charset="0"/>
              </a:rPr>
              <a:t>		</a:t>
            </a:r>
            <a:r>
              <a:rPr lang="en-US" altLang="en-US" sz="29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EE Paid Accident, Cancer, Medical Bridge, &amp; Critical Illness</a:t>
            </a:r>
          </a:p>
          <a:p>
            <a:pPr marL="274320" indent="-274320" eaLnBrk="1" fontAlgn="auto" hangingPunct="1">
              <a:spcAft>
                <a:spcPts val="0"/>
              </a:spcAft>
              <a:buClr>
                <a:schemeClr val="accent3"/>
              </a:buClr>
              <a:buFont typeface="Wingdings 2"/>
              <a:buChar char=""/>
              <a:defRPr/>
            </a:pPr>
            <a:endParaRPr lang="en-US" altLang="en-US" sz="2000" dirty="0">
              <a:solidFill>
                <a:schemeClr val="tx1">
                  <a:lumMod val="95000"/>
                  <a:lumOff val="5000"/>
                </a:schemeClr>
              </a:solidFill>
              <a:latin typeface="Book Antiqua" panose="02040602050305030304" pitchFamily="18" charset="0"/>
              <a:ea typeface="Cambria Math" panose="02040503050406030204" pitchFamily="18" charset="0"/>
            </a:endParaRPr>
          </a:p>
          <a:p>
            <a:pPr marL="274320" indent="-274320" eaLnBrk="1" fontAlgn="auto" hangingPunct="1">
              <a:spcAft>
                <a:spcPts val="0"/>
              </a:spcAft>
              <a:buClr>
                <a:schemeClr val="accent3"/>
              </a:buClr>
              <a:buFont typeface="Wingdings 2"/>
              <a:buChar char=""/>
              <a:defRPr/>
            </a:pPr>
            <a:endParaRPr lang="en-US" altLang="en-US" dirty="0">
              <a:solidFill>
                <a:srgbClr val="130ACC"/>
              </a:solidFill>
              <a:latin typeface="Book Antiqua" panose="02040602050305030304" pitchFamily="18" charset="0"/>
              <a:ea typeface="Cambria Math" panose="02040503050406030204" pitchFamily="18" charset="0"/>
            </a:endParaRPr>
          </a:p>
          <a:p>
            <a:pPr marL="274320" indent="-274320" eaLnBrk="1" fontAlgn="auto" hangingPunct="1">
              <a:spcAft>
                <a:spcPts val="0"/>
              </a:spcAft>
              <a:buClr>
                <a:schemeClr val="accent3"/>
              </a:buClr>
              <a:buFontTx/>
              <a:buNone/>
              <a:defRPr/>
            </a:pPr>
            <a:endParaRPr lang="en-US" altLang="en-US" sz="1800" dirty="0"/>
          </a:p>
          <a:p>
            <a:pPr marL="274320" indent="-274320" eaLnBrk="1" fontAlgn="auto" hangingPunct="1">
              <a:spcAft>
                <a:spcPts val="0"/>
              </a:spcAft>
              <a:buClr>
                <a:schemeClr val="accent3"/>
              </a:buClr>
              <a:buFont typeface="Wingdings 2" panose="05020102010507070707" pitchFamily="18" charset="2"/>
              <a:buNone/>
              <a:defRPr/>
            </a:pPr>
            <a:endParaRPr lang="en-US" altLang="en-US" sz="1800" dirty="0"/>
          </a:p>
          <a:p>
            <a:pPr marL="274320" indent="-274320" eaLnBrk="1" fontAlgn="auto" hangingPunct="1">
              <a:spcAft>
                <a:spcPts val="0"/>
              </a:spcAft>
              <a:buClr>
                <a:schemeClr val="accent3"/>
              </a:buClr>
              <a:buFontTx/>
              <a:buNone/>
              <a:defRPr/>
            </a:pPr>
            <a:endParaRPr lang="en-US" altLang="en-US" sz="2800" dirty="0"/>
          </a:p>
          <a:p>
            <a:pPr marL="274320" indent="-274320" eaLnBrk="1" fontAlgn="auto" hangingPunct="1">
              <a:spcAft>
                <a:spcPts val="0"/>
              </a:spcAft>
              <a:buClr>
                <a:schemeClr val="accent3"/>
              </a:buClr>
              <a:buFont typeface="Wingdings 2"/>
              <a:buChar char=""/>
              <a:defRPr/>
            </a:pPr>
            <a:endParaRPr lang="en-US" altLang="en-US" sz="2800" dirty="0">
              <a:solidFill>
                <a:srgbClr val="00B050"/>
              </a:solidFill>
            </a:endParaRPr>
          </a:p>
        </p:txBody>
      </p:sp>
      <p:sp>
        <p:nvSpPr>
          <p:cNvPr id="97284" name="Slide Number Placeholder 3">
            <a:extLst>
              <a:ext uri="{FF2B5EF4-FFF2-40B4-BE49-F238E27FC236}">
                <a16:creationId xmlns:a16="http://schemas.microsoft.com/office/drawing/2014/main" id="{D6772A1B-8DC5-4090-B203-AD7C68507F3C}"/>
              </a:ext>
            </a:extLst>
          </p:cNvPr>
          <p:cNvSpPr>
            <a:spLocks noGrp="1"/>
          </p:cNvSpPr>
          <p:nvPr>
            <p:ph type="sldNum" sz="quarter" idx="12"/>
          </p:nvPr>
        </p:nvSpPr>
        <p:spPr bwMode="auto">
          <a:xfrm>
            <a:off x="4876800" y="152400"/>
            <a:ext cx="335121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bg1"/>
                </a:solidFill>
                <a:latin typeface="Arial Black" panose="020B0A04020102020204" pitchFamily="34" charset="0"/>
              </a:rPr>
              <a:t>Choice of Two Medical Plans</a:t>
            </a:r>
            <a:endParaRPr lang="en-US" altLang="en-US" sz="1400" dirty="0">
              <a:solidFill>
                <a:schemeClr val="bg1"/>
              </a:solidFill>
              <a:latin typeface="Arial Black" panose="020B0A04020102020204" pitchFamily="34" charset="0"/>
            </a:endParaRPr>
          </a:p>
          <a:p>
            <a:pPr>
              <a:spcBef>
                <a:spcPct val="0"/>
              </a:spcBef>
              <a:buClrTx/>
              <a:buSzTx/>
              <a:buFontTx/>
              <a:buNone/>
            </a:pPr>
            <a:endParaRPr lang="en-US" altLang="en-US" sz="1200" dirty="0">
              <a:solidFill>
                <a:schemeClr val="tx1"/>
              </a:solidFill>
              <a:latin typeface="Arial Black" panose="020B0A04020102020204" pitchFamily="34" charset="0"/>
            </a:endParaRPr>
          </a:p>
        </p:txBody>
      </p:sp>
    </p:spTree>
  </p:cSld>
  <p:clrMapOvr>
    <a:masterClrMapping/>
  </p:clrMapOvr>
  <p:transition>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753B9B-E237-4B8C-8A22-82721C14D4E5}"/>
              </a:ext>
            </a:extLst>
          </p:cNvPr>
          <p:cNvSpPr>
            <a:spLocks noGrp="1"/>
          </p:cNvSpPr>
          <p:nvPr>
            <p:ph type="sldNum" sz="quarter" idx="17"/>
          </p:nvPr>
        </p:nvSpPr>
        <p:spPr/>
        <p:txBody>
          <a:bodyPr/>
          <a:lstStyle/>
          <a:p>
            <a:pPr eaLnBrk="1" hangingPunct="1">
              <a:defRPr/>
            </a:pPr>
            <a:fld id="{218A8071-D730-4949-AFD1-2AEBEA569F22}" type="slidenum">
              <a:rPr lang="en-US">
                <a:solidFill>
                  <a:srgbClr val="FFFFFF">
                    <a:lumMod val="75000"/>
                  </a:srgbClr>
                </a:solidFill>
                <a:latin typeface="Arial" charset="0"/>
                <a:cs typeface="+mn-cs"/>
              </a:rPr>
              <a:pPr eaLnBrk="1" hangingPunct="1">
                <a:defRPr/>
              </a:pPr>
              <a:t>30</a:t>
            </a:fld>
            <a:endParaRPr lang="en-US" dirty="0">
              <a:solidFill>
                <a:srgbClr val="FFFFFF">
                  <a:lumMod val="75000"/>
                </a:srgbClr>
              </a:solidFill>
              <a:latin typeface="Arial" charset="0"/>
              <a:cs typeface="+mn-cs"/>
            </a:endParaRPr>
          </a:p>
        </p:txBody>
      </p:sp>
      <p:sp>
        <p:nvSpPr>
          <p:cNvPr id="159747" name="Text Placeholder 2">
            <a:extLst>
              <a:ext uri="{FF2B5EF4-FFF2-40B4-BE49-F238E27FC236}">
                <a16:creationId xmlns:a16="http://schemas.microsoft.com/office/drawing/2014/main" id="{27766488-56CB-478F-83B0-9DC773F26859}"/>
              </a:ext>
            </a:extLst>
          </p:cNvPr>
          <p:cNvSpPr>
            <a:spLocks noGrp="1" noChangeArrowheads="1"/>
          </p:cNvSpPr>
          <p:nvPr>
            <p:ph type="body" sz="quarter" idx="14"/>
          </p:nvPr>
        </p:nvSpPr>
        <p:spPr>
          <a:xfrm>
            <a:off x="470693" y="6557360"/>
            <a:ext cx="8202613" cy="304800"/>
          </a:xfrm>
        </p:spPr>
        <p:txBody>
          <a:bodyPr/>
          <a:lstStyle/>
          <a:p>
            <a:pPr eaLnBrk="1" hangingPunct="1">
              <a:spcBef>
                <a:spcPct val="0"/>
              </a:spcBef>
            </a:pPr>
            <a:endParaRPr altLang="en-US" sz="1000" dirty="0"/>
          </a:p>
        </p:txBody>
      </p:sp>
      <p:sp>
        <p:nvSpPr>
          <p:cNvPr id="159748" name="Content Placeholder 4">
            <a:extLst>
              <a:ext uri="{FF2B5EF4-FFF2-40B4-BE49-F238E27FC236}">
                <a16:creationId xmlns:a16="http://schemas.microsoft.com/office/drawing/2014/main" id="{4F651BC9-3C78-4D4F-B82A-18F62B3F72CF}"/>
              </a:ext>
            </a:extLst>
          </p:cNvPr>
          <p:cNvSpPr>
            <a:spLocks noGrp="1" noChangeArrowheads="1"/>
          </p:cNvSpPr>
          <p:nvPr>
            <p:ph sz="quarter" idx="15"/>
          </p:nvPr>
        </p:nvSpPr>
        <p:spPr>
          <a:xfrm>
            <a:off x="457200" y="3486150"/>
            <a:ext cx="3190875" cy="2951163"/>
          </a:xfrm>
        </p:spPr>
        <p:txBody>
          <a:bodyPr/>
          <a:lstStyle/>
          <a:p>
            <a:pPr marL="273050" indent="-273050" eaLnBrk="1" hangingPunct="1">
              <a:buClr>
                <a:schemeClr val="bg1"/>
              </a:buClr>
              <a:buFont typeface="Arial" panose="020B0604020202020204" pitchFamily="34" charset="0"/>
              <a:buAutoNum type="arabicPeriod"/>
            </a:pPr>
            <a:r>
              <a:rPr lang="en-US" altLang="en-US" b="0" dirty="0"/>
              <a:t>Log in at bcbstx.com</a:t>
            </a:r>
          </a:p>
          <a:p>
            <a:pPr marL="273050" indent="-273050" eaLnBrk="1" hangingPunct="1">
              <a:buClr>
                <a:schemeClr val="bg1"/>
              </a:buClr>
              <a:buFont typeface="Arial" panose="020B0604020202020204" pitchFamily="34" charset="0"/>
              <a:buAutoNum type="arabicPeriod"/>
            </a:pPr>
            <a:r>
              <a:rPr lang="en-US" altLang="en-US" b="0" dirty="0"/>
              <a:t>Click the My Health tab</a:t>
            </a:r>
          </a:p>
        </p:txBody>
      </p:sp>
      <p:sp>
        <p:nvSpPr>
          <p:cNvPr id="6" name="Text Placeholder 5">
            <a:extLst>
              <a:ext uri="{FF2B5EF4-FFF2-40B4-BE49-F238E27FC236}">
                <a16:creationId xmlns:a16="http://schemas.microsoft.com/office/drawing/2014/main" id="{4889352A-0FBC-415A-BCD1-346FDF8A2C7C}"/>
              </a:ext>
            </a:extLst>
          </p:cNvPr>
          <p:cNvSpPr>
            <a:spLocks noGrp="1"/>
          </p:cNvSpPr>
          <p:nvPr>
            <p:ph type="body" sz="quarter" idx="16"/>
          </p:nvPr>
        </p:nvSpPr>
        <p:spPr>
          <a:xfrm>
            <a:off x="457200" y="1308100"/>
            <a:ext cx="3190875" cy="884238"/>
          </a:xfrm>
        </p:spPr>
        <p:txBody>
          <a:bodyPr rtlCol="0">
            <a:noAutofit/>
          </a:bodyPr>
          <a:lstStyle/>
          <a:p>
            <a:pPr eaLnBrk="1" fontAlgn="auto" hangingPunct="1">
              <a:spcAft>
                <a:spcPts val="600"/>
              </a:spcAft>
              <a:defRPr/>
            </a:pPr>
            <a:r>
              <a:rPr lang="en-US" dirty="0"/>
              <a:t>Your Health </a:t>
            </a:r>
            <a:br>
              <a:rPr lang="en-US" dirty="0"/>
            </a:br>
            <a:r>
              <a:rPr lang="en-US" dirty="0"/>
              <a:t>and Wellbeing Programs</a:t>
            </a:r>
          </a:p>
          <a:p>
            <a:pPr eaLnBrk="1" fontAlgn="auto" hangingPunct="1">
              <a:lnSpc>
                <a:spcPct val="100000"/>
              </a:lnSpc>
              <a:spcAft>
                <a:spcPts val="600"/>
              </a:spcAft>
              <a:defRPr/>
            </a:pPr>
            <a:r>
              <a:rPr lang="en-US" sz="2000" b="1" dirty="0">
                <a:solidFill>
                  <a:schemeClr val="accent2">
                    <a:lumMod val="40000"/>
                    <a:lumOff val="60000"/>
                  </a:schemeClr>
                </a:solidFill>
              </a:rPr>
              <a:t>TO HELP YOU </a:t>
            </a:r>
            <a:br>
              <a:rPr lang="en-US" sz="2000" b="1" dirty="0">
                <a:solidFill>
                  <a:schemeClr val="accent2">
                    <a:lumMod val="40000"/>
                    <a:lumOff val="60000"/>
                  </a:schemeClr>
                </a:solidFill>
              </a:rPr>
            </a:br>
            <a:r>
              <a:rPr lang="en-US" sz="2000" b="1" dirty="0">
                <a:solidFill>
                  <a:schemeClr val="accent2">
                    <a:lumMod val="40000"/>
                    <a:lumOff val="60000"/>
                  </a:schemeClr>
                </a:solidFill>
              </a:rPr>
              <a:t>FIT BETTER HEALTH </a:t>
            </a:r>
            <a:br>
              <a:rPr lang="en-US" sz="2000" b="1" dirty="0">
                <a:solidFill>
                  <a:schemeClr val="accent2">
                    <a:lumMod val="40000"/>
                    <a:lumOff val="60000"/>
                  </a:schemeClr>
                </a:solidFill>
              </a:rPr>
            </a:br>
            <a:r>
              <a:rPr lang="en-US" sz="2000" b="1" dirty="0">
                <a:solidFill>
                  <a:schemeClr val="accent2">
                    <a:lumMod val="40000"/>
                    <a:lumOff val="60000"/>
                  </a:schemeClr>
                </a:solidFill>
              </a:rPr>
              <a:t>INTO YOUR SCHEDULE</a:t>
            </a:r>
          </a:p>
        </p:txBody>
      </p:sp>
      <p:sp>
        <p:nvSpPr>
          <p:cNvPr id="7" name="Content Placeholder 6">
            <a:extLst>
              <a:ext uri="{FF2B5EF4-FFF2-40B4-BE49-F238E27FC236}">
                <a16:creationId xmlns:a16="http://schemas.microsoft.com/office/drawing/2014/main" id="{E947B2B2-E526-49B7-9CD1-38CC83A1DBA0}"/>
              </a:ext>
            </a:extLst>
          </p:cNvPr>
          <p:cNvSpPr>
            <a:spLocks noGrp="1"/>
          </p:cNvSpPr>
          <p:nvPr>
            <p:ph idx="1"/>
          </p:nvPr>
        </p:nvSpPr>
        <p:spPr>
          <a:xfrm>
            <a:off x="5026205" y="304800"/>
            <a:ext cx="4005461" cy="6576411"/>
          </a:xfrm>
        </p:spPr>
        <p:txBody>
          <a:bodyPr rtlCol="0">
            <a:noAutofit/>
          </a:bodyPr>
          <a:lstStyle/>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Well onTarget</a:t>
            </a:r>
            <a:r>
              <a:rPr lang="en-US" sz="800" baseline="100000" dirty="0">
                <a:solidFill>
                  <a:schemeClr val="tx2"/>
                </a:solidFill>
              </a:rPr>
              <a:t>®</a:t>
            </a:r>
            <a:r>
              <a:rPr lang="en-US" sz="1600" dirty="0">
                <a:solidFill>
                  <a:schemeClr val="tx2"/>
                </a:solidFill>
              </a:rPr>
              <a:t> </a:t>
            </a:r>
            <a:r>
              <a:rPr lang="en-US" sz="1600" dirty="0"/>
              <a:t>can provide you personalized action plans, lets you sync your fitness device, join self-management programs and more.  </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24/7 Nurseline </a:t>
            </a:r>
            <a:r>
              <a:rPr lang="en-US" sz="1600" dirty="0"/>
              <a:t>conveniently answers your health questions. </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Fitness Program </a:t>
            </a:r>
            <a:r>
              <a:rPr lang="en-US" sz="1600" dirty="0"/>
              <a:t>gives you access </a:t>
            </a:r>
            <a:br>
              <a:rPr lang="en-US" sz="1600" dirty="0"/>
            </a:br>
            <a:r>
              <a:rPr lang="en-US" sz="1600" dirty="0"/>
              <a:t>to a network of gyms that fit your budget and lifestyle.</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Women’s and Family Health </a:t>
            </a:r>
            <a:r>
              <a:rPr lang="en-US" sz="1600" dirty="0"/>
              <a:t>provides support for cycle tracking, pregnancy and parenting.</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Digital Health Partners</a:t>
            </a:r>
          </a:p>
          <a:p>
            <a:pPr marL="0" indent="0" eaLnBrk="1" fontAlgn="auto" hangingPunct="1">
              <a:spcBef>
                <a:spcPts val="1200"/>
              </a:spcBef>
              <a:spcAft>
                <a:spcPts val="1200"/>
              </a:spcAft>
              <a:buFont typeface="Arial" panose="020B0604020202020204" pitchFamily="34" charset="0"/>
              <a:buNone/>
              <a:defRPr/>
            </a:pPr>
            <a:r>
              <a:rPr lang="en-US" sz="1600" dirty="0">
                <a:solidFill>
                  <a:srgbClr val="C00000"/>
                </a:solidFill>
                <a:latin typeface="Amasis MT Pro Medium" panose="02040604050005020304" pitchFamily="18" charset="0"/>
              </a:rPr>
              <a:t>**</a:t>
            </a:r>
            <a:r>
              <a:rPr lang="en-US" sz="1600" dirty="0" err="1">
                <a:solidFill>
                  <a:srgbClr val="C00000"/>
                </a:solidFill>
                <a:latin typeface="Amasis MT Pro Medium" panose="02040604050005020304" pitchFamily="18" charset="0"/>
              </a:rPr>
              <a:t>Wondr</a:t>
            </a:r>
            <a:r>
              <a:rPr lang="en-US" sz="1600" dirty="0">
                <a:solidFill>
                  <a:srgbClr val="C00000"/>
                </a:solidFill>
                <a:latin typeface="Amasis MT Pro Medium" panose="02040604050005020304" pitchFamily="18" charset="0"/>
              </a:rPr>
              <a:t> – </a:t>
            </a:r>
            <a:r>
              <a:rPr lang="en-US" sz="1600" dirty="0">
                <a:latin typeface="Amasis MT Pro Medium" panose="02040604050005020304" pitchFamily="18" charset="0"/>
              </a:rPr>
              <a:t>weight &amp; stress management     </a:t>
            </a:r>
            <a:r>
              <a:rPr lang="en-US" sz="1600" dirty="0">
                <a:solidFill>
                  <a:srgbClr val="C00000"/>
                </a:solidFill>
                <a:latin typeface="Amasis MT Pro Medium" panose="02040604050005020304" pitchFamily="18" charset="0"/>
              </a:rPr>
              <a:t>**</a:t>
            </a:r>
            <a:r>
              <a:rPr lang="en-US" sz="1600" dirty="0" err="1">
                <a:solidFill>
                  <a:srgbClr val="C00000"/>
                </a:solidFill>
                <a:latin typeface="Amasis MT Pro Medium" panose="02040604050005020304" pitchFamily="18" charset="0"/>
              </a:rPr>
              <a:t>Livongo</a:t>
            </a:r>
            <a:r>
              <a:rPr lang="en-US" sz="1600" dirty="0">
                <a:solidFill>
                  <a:srgbClr val="C00000"/>
                </a:solidFill>
                <a:latin typeface="Amasis MT Pro Medium" panose="02040604050005020304" pitchFamily="18" charset="0"/>
              </a:rPr>
              <a:t> – </a:t>
            </a:r>
            <a:r>
              <a:rPr lang="en-US" sz="1600" dirty="0">
                <a:latin typeface="Amasis MT Pro Medium" panose="02040604050005020304" pitchFamily="18" charset="0"/>
              </a:rPr>
              <a:t>diabetes management             </a:t>
            </a:r>
            <a:r>
              <a:rPr lang="en-US" sz="1600" dirty="0">
                <a:solidFill>
                  <a:srgbClr val="C00000"/>
                </a:solidFill>
                <a:latin typeface="Amasis MT Pro Medium" panose="02040604050005020304" pitchFamily="18" charset="0"/>
              </a:rPr>
              <a:t>**Omada – </a:t>
            </a:r>
            <a:r>
              <a:rPr lang="en-US" sz="1600" dirty="0">
                <a:latin typeface="Amasis MT Pro Medium" panose="02040604050005020304" pitchFamily="18" charset="0"/>
              </a:rPr>
              <a:t>diabetes prevention &amp; hypertension education                                                      </a:t>
            </a:r>
            <a:r>
              <a:rPr lang="en-US" sz="1600" dirty="0">
                <a:solidFill>
                  <a:srgbClr val="C00000"/>
                </a:solidFill>
                <a:latin typeface="Amasis MT Pro Medium" panose="02040604050005020304" pitchFamily="18" charset="0"/>
              </a:rPr>
              <a:t>**Hinge Health – </a:t>
            </a:r>
            <a:r>
              <a:rPr lang="en-US" sz="1600" dirty="0" err="1">
                <a:latin typeface="Amasis MT Pro Medium" panose="02040604050005020304" pitchFamily="18" charset="0"/>
              </a:rPr>
              <a:t>musculosketal</a:t>
            </a:r>
            <a:r>
              <a:rPr lang="en-US" sz="1600" dirty="0">
                <a:latin typeface="Amasis MT Pro Medium" panose="02040604050005020304" pitchFamily="18" charset="0"/>
              </a:rPr>
              <a:t> program lead by physical therapists</a:t>
            </a:r>
          </a:p>
          <a:p>
            <a:pPr marL="0" indent="0" eaLnBrk="1" fontAlgn="auto" hangingPunct="1">
              <a:spcBef>
                <a:spcPts val="1200"/>
              </a:spcBef>
              <a:spcAft>
                <a:spcPts val="1200"/>
              </a:spcAft>
              <a:buFont typeface="Arial" panose="020B0604020202020204" pitchFamily="34" charset="0"/>
              <a:buNone/>
              <a:defRPr/>
            </a:pPr>
            <a:endParaRPr lang="en-US" sz="1600" dirty="0"/>
          </a:p>
          <a:p>
            <a:pPr marL="0" indent="0" eaLnBrk="1" fontAlgn="auto" hangingPunct="1">
              <a:spcBef>
                <a:spcPts val="1200"/>
              </a:spcBef>
              <a:spcAft>
                <a:spcPts val="1200"/>
              </a:spcAft>
              <a:buFont typeface="Arial" panose="020B0604020202020204" pitchFamily="34" charset="0"/>
              <a:buNone/>
              <a:defRPr/>
            </a:pPr>
            <a:r>
              <a:rPr lang="en-US" sz="1600" dirty="0"/>
              <a:t> </a:t>
            </a:r>
          </a:p>
        </p:txBody>
      </p:sp>
      <p:pic>
        <p:nvPicPr>
          <p:cNvPr id="159751" name="Picture 9">
            <a:extLst>
              <a:ext uri="{FF2B5EF4-FFF2-40B4-BE49-F238E27FC236}">
                <a16:creationId xmlns:a16="http://schemas.microsoft.com/office/drawing/2014/main" id="{6B3365CC-0FF5-41F1-91B2-3E2848AB5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075" y="1335318"/>
            <a:ext cx="882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2" name="Picture 11">
            <a:extLst>
              <a:ext uri="{FF2B5EF4-FFF2-40B4-BE49-F238E27FC236}">
                <a16:creationId xmlns:a16="http://schemas.microsoft.com/office/drawing/2014/main" id="{9F5C5DF3-47C1-4824-8ADF-51354D338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182" y="3315489"/>
            <a:ext cx="882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3" name="Picture 13" descr="A close up of a sign&#10;&#10;Description generated with very high confidence">
            <a:extLst>
              <a:ext uri="{FF2B5EF4-FFF2-40B4-BE49-F238E27FC236}">
                <a16:creationId xmlns:a16="http://schemas.microsoft.com/office/drawing/2014/main" id="{EFBE9C47-1AF3-414A-BAD2-CCAF6B7372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8" y="223838"/>
            <a:ext cx="88265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9754" name="Group 7">
            <a:extLst>
              <a:ext uri="{FF2B5EF4-FFF2-40B4-BE49-F238E27FC236}">
                <a16:creationId xmlns:a16="http://schemas.microsoft.com/office/drawing/2014/main" id="{EBA14F71-BF0E-4DAE-BF06-4D671EEAE91F}"/>
              </a:ext>
            </a:extLst>
          </p:cNvPr>
          <p:cNvGrpSpPr>
            <a:grpSpLocks/>
          </p:cNvGrpSpPr>
          <p:nvPr/>
        </p:nvGrpSpPr>
        <p:grpSpPr bwMode="auto">
          <a:xfrm>
            <a:off x="3946654" y="4413010"/>
            <a:ext cx="882650" cy="882650"/>
            <a:chOff x="4080462" y="5032976"/>
            <a:chExt cx="881684" cy="881684"/>
          </a:xfrm>
        </p:grpSpPr>
        <p:sp>
          <p:nvSpPr>
            <p:cNvPr id="4" name="Oval 3">
              <a:extLst>
                <a:ext uri="{FF2B5EF4-FFF2-40B4-BE49-F238E27FC236}">
                  <a16:creationId xmlns:a16="http://schemas.microsoft.com/office/drawing/2014/main" id="{D3F60BED-EED0-47EC-B8F3-188D6490870A}"/>
                </a:ext>
              </a:extLst>
            </p:cNvPr>
            <p:cNvSpPr/>
            <p:nvPr/>
          </p:nvSpPr>
          <p:spPr>
            <a:xfrm>
              <a:off x="4080462" y="5032976"/>
              <a:ext cx="881684" cy="881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sp>
          <p:nvSpPr>
            <p:cNvPr id="17" name="Rectangle 6914">
              <a:extLst>
                <a:ext uri="{FF2B5EF4-FFF2-40B4-BE49-F238E27FC236}">
                  <a16:creationId xmlns:a16="http://schemas.microsoft.com/office/drawing/2014/main" id="{E1EBF62C-662C-40E9-A882-2E13069C3DC0}"/>
                </a:ext>
              </a:extLst>
            </p:cNvPr>
            <p:cNvSpPr>
              <a:spLocks noChangeArrowheads="1"/>
            </p:cNvSpPr>
            <p:nvPr/>
          </p:nvSpPr>
          <p:spPr bwMode="auto">
            <a:xfrm>
              <a:off x="4372242" y="5182038"/>
              <a:ext cx="310809" cy="478900"/>
            </a:xfrm>
            <a:prstGeom prst="rect">
              <a:avLst/>
            </a:prstGeom>
            <a:solidFill>
              <a:schemeClr val="tx2"/>
            </a:solidFill>
            <a:ln>
              <a:noFill/>
            </a:ln>
          </p:spPr>
          <p:txBody>
            <a:bodyPr/>
            <a:lstStyle/>
            <a:p>
              <a:pPr eaLnBrk="1" hangingPunct="1">
                <a:defRPr/>
              </a:pPr>
              <a:endParaRPr lang="en-US" sz="2000" b="1" dirty="0">
                <a:solidFill>
                  <a:srgbClr val="1E1E1E"/>
                </a:solidFill>
                <a:latin typeface="Arial" charset="0"/>
                <a:cs typeface="+mn-cs"/>
              </a:endParaRPr>
            </a:p>
          </p:txBody>
        </p:sp>
        <p:sp>
          <p:nvSpPr>
            <p:cNvPr id="18" name="Freeform 6915">
              <a:extLst>
                <a:ext uri="{FF2B5EF4-FFF2-40B4-BE49-F238E27FC236}">
                  <a16:creationId xmlns:a16="http://schemas.microsoft.com/office/drawing/2014/main" id="{E4839FFF-B3B2-413A-8121-B6A59B424916}"/>
                </a:ext>
              </a:extLst>
            </p:cNvPr>
            <p:cNvSpPr>
              <a:spLocks noEditPoints="1"/>
            </p:cNvSpPr>
            <p:nvPr/>
          </p:nvSpPr>
          <p:spPr bwMode="auto">
            <a:xfrm>
              <a:off x="4361142" y="5167766"/>
              <a:ext cx="329839" cy="585146"/>
            </a:xfrm>
            <a:custGeom>
              <a:avLst/>
              <a:gdLst>
                <a:gd name="T0" fmla="*/ 0 w 116"/>
                <a:gd name="T1" fmla="*/ 0 h 206"/>
                <a:gd name="T2" fmla="*/ 0 w 116"/>
                <a:gd name="T3" fmla="*/ 206 h 206"/>
                <a:gd name="T4" fmla="*/ 116 w 116"/>
                <a:gd name="T5" fmla="*/ 206 h 206"/>
                <a:gd name="T6" fmla="*/ 116 w 116"/>
                <a:gd name="T7" fmla="*/ 0 h 206"/>
                <a:gd name="T8" fmla="*/ 0 w 116"/>
                <a:gd name="T9" fmla="*/ 0 h 206"/>
                <a:gd name="T10" fmla="*/ 6 w 116"/>
                <a:gd name="T11" fmla="*/ 7 h 206"/>
                <a:gd name="T12" fmla="*/ 109 w 116"/>
                <a:gd name="T13" fmla="*/ 7 h 206"/>
                <a:gd name="T14" fmla="*/ 109 w 116"/>
                <a:gd name="T15" fmla="*/ 171 h 206"/>
                <a:gd name="T16" fmla="*/ 6 w 116"/>
                <a:gd name="T17" fmla="*/ 171 h 206"/>
                <a:gd name="T18" fmla="*/ 6 w 116"/>
                <a:gd name="T19" fmla="*/ 7 h 206"/>
                <a:gd name="T20" fmla="*/ 109 w 116"/>
                <a:gd name="T21" fmla="*/ 200 h 206"/>
                <a:gd name="T22" fmla="*/ 6 w 116"/>
                <a:gd name="T23" fmla="*/ 200 h 206"/>
                <a:gd name="T24" fmla="*/ 6 w 116"/>
                <a:gd name="T25" fmla="*/ 177 h 206"/>
                <a:gd name="T26" fmla="*/ 109 w 116"/>
                <a:gd name="T27" fmla="*/ 177 h 206"/>
                <a:gd name="T28" fmla="*/ 109 w 116"/>
                <a:gd name="T29" fmla="*/ 20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206">
                  <a:moveTo>
                    <a:pt x="0" y="0"/>
                  </a:moveTo>
                  <a:lnTo>
                    <a:pt x="0" y="206"/>
                  </a:lnTo>
                  <a:lnTo>
                    <a:pt x="116" y="206"/>
                  </a:lnTo>
                  <a:lnTo>
                    <a:pt x="116" y="0"/>
                  </a:lnTo>
                  <a:lnTo>
                    <a:pt x="0" y="0"/>
                  </a:lnTo>
                  <a:close/>
                  <a:moveTo>
                    <a:pt x="6" y="7"/>
                  </a:moveTo>
                  <a:lnTo>
                    <a:pt x="109" y="7"/>
                  </a:lnTo>
                  <a:lnTo>
                    <a:pt x="109" y="171"/>
                  </a:lnTo>
                  <a:lnTo>
                    <a:pt x="6" y="171"/>
                  </a:lnTo>
                  <a:lnTo>
                    <a:pt x="6" y="7"/>
                  </a:lnTo>
                  <a:close/>
                  <a:moveTo>
                    <a:pt x="109" y="200"/>
                  </a:moveTo>
                  <a:lnTo>
                    <a:pt x="6" y="200"/>
                  </a:lnTo>
                  <a:lnTo>
                    <a:pt x="6" y="177"/>
                  </a:lnTo>
                  <a:lnTo>
                    <a:pt x="109" y="177"/>
                  </a:lnTo>
                  <a:lnTo>
                    <a:pt x="109" y="200"/>
                  </a:ln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19" name="Rectangle 6916">
              <a:extLst>
                <a:ext uri="{FF2B5EF4-FFF2-40B4-BE49-F238E27FC236}">
                  <a16:creationId xmlns:a16="http://schemas.microsoft.com/office/drawing/2014/main" id="{01BFF88E-1F3F-4861-9B27-66F08FCC643C}"/>
                </a:ext>
              </a:extLst>
            </p:cNvPr>
            <p:cNvSpPr>
              <a:spLocks noChangeArrowheads="1"/>
            </p:cNvSpPr>
            <p:nvPr/>
          </p:nvSpPr>
          <p:spPr bwMode="auto">
            <a:xfrm>
              <a:off x="4507033" y="5692653"/>
              <a:ext cx="39644" cy="20615"/>
            </a:xfrm>
            <a:prstGeom prst="rect">
              <a:avLst/>
            </a:pr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20" name="Freeform 6917">
              <a:extLst>
                <a:ext uri="{FF2B5EF4-FFF2-40B4-BE49-F238E27FC236}">
                  <a16:creationId xmlns:a16="http://schemas.microsoft.com/office/drawing/2014/main" id="{8AB9823C-4B26-43BE-9FF3-DBC5447530D0}"/>
                </a:ext>
              </a:extLst>
            </p:cNvPr>
            <p:cNvSpPr>
              <a:spLocks noEditPoints="1"/>
            </p:cNvSpPr>
            <p:nvPr/>
          </p:nvSpPr>
          <p:spPr bwMode="auto">
            <a:xfrm>
              <a:off x="4755997" y="5358058"/>
              <a:ext cx="57087" cy="57087"/>
            </a:xfrm>
            <a:custGeom>
              <a:avLst/>
              <a:gdLst>
                <a:gd name="T0" fmla="*/ 24 w 48"/>
                <a:gd name="T1" fmla="*/ 47 h 47"/>
                <a:gd name="T2" fmla="*/ 0 w 48"/>
                <a:gd name="T3" fmla="*/ 23 h 47"/>
                <a:gd name="T4" fmla="*/ 24 w 48"/>
                <a:gd name="T5" fmla="*/ 0 h 47"/>
                <a:gd name="T6" fmla="*/ 48 w 48"/>
                <a:gd name="T7" fmla="*/ 23 h 47"/>
                <a:gd name="T8" fmla="*/ 24 w 48"/>
                <a:gd name="T9" fmla="*/ 47 h 47"/>
                <a:gd name="T10" fmla="*/ 24 w 48"/>
                <a:gd name="T11" fmla="*/ 10 h 47"/>
                <a:gd name="T12" fmla="*/ 11 w 48"/>
                <a:gd name="T13" fmla="*/ 23 h 47"/>
                <a:gd name="T14" fmla="*/ 24 w 48"/>
                <a:gd name="T15" fmla="*/ 36 h 47"/>
                <a:gd name="T16" fmla="*/ 37 w 48"/>
                <a:gd name="T17" fmla="*/ 23 h 47"/>
                <a:gd name="T18" fmla="*/ 24 w 48"/>
                <a:gd name="T1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47"/>
                  </a:moveTo>
                  <a:cubicBezTo>
                    <a:pt x="11" y="47"/>
                    <a:pt x="0" y="36"/>
                    <a:pt x="0" y="23"/>
                  </a:cubicBezTo>
                  <a:cubicBezTo>
                    <a:pt x="0" y="10"/>
                    <a:pt x="11" y="0"/>
                    <a:pt x="24" y="0"/>
                  </a:cubicBezTo>
                  <a:cubicBezTo>
                    <a:pt x="37" y="0"/>
                    <a:pt x="48" y="10"/>
                    <a:pt x="48" y="23"/>
                  </a:cubicBezTo>
                  <a:cubicBezTo>
                    <a:pt x="48" y="36"/>
                    <a:pt x="37" y="47"/>
                    <a:pt x="24" y="47"/>
                  </a:cubicBezTo>
                  <a:close/>
                  <a:moveTo>
                    <a:pt x="24" y="10"/>
                  </a:moveTo>
                  <a:cubicBezTo>
                    <a:pt x="17" y="10"/>
                    <a:pt x="11" y="16"/>
                    <a:pt x="11" y="23"/>
                  </a:cubicBezTo>
                  <a:cubicBezTo>
                    <a:pt x="11" y="31"/>
                    <a:pt x="17" y="36"/>
                    <a:pt x="24" y="36"/>
                  </a:cubicBezTo>
                  <a:cubicBezTo>
                    <a:pt x="31" y="36"/>
                    <a:pt x="37" y="31"/>
                    <a:pt x="37" y="23"/>
                  </a:cubicBezTo>
                  <a:cubicBezTo>
                    <a:pt x="37" y="16"/>
                    <a:pt x="31" y="10"/>
                    <a:pt x="24" y="10"/>
                  </a:cubicBez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21" name="Freeform 6918">
              <a:extLst>
                <a:ext uri="{FF2B5EF4-FFF2-40B4-BE49-F238E27FC236}">
                  <a16:creationId xmlns:a16="http://schemas.microsoft.com/office/drawing/2014/main" id="{DE9EC92B-3BAD-4D7B-8803-0929120BAF56}"/>
                </a:ext>
              </a:extLst>
            </p:cNvPr>
            <p:cNvSpPr>
              <a:spLocks noEditPoints="1"/>
            </p:cNvSpPr>
            <p:nvPr/>
          </p:nvSpPr>
          <p:spPr bwMode="auto">
            <a:xfrm>
              <a:off x="4432501" y="5254983"/>
              <a:ext cx="415470" cy="340939"/>
            </a:xfrm>
            <a:custGeom>
              <a:avLst/>
              <a:gdLst>
                <a:gd name="T0" fmla="*/ 246 w 350"/>
                <a:gd name="T1" fmla="*/ 111 h 289"/>
                <a:gd name="T2" fmla="*/ 291 w 350"/>
                <a:gd name="T3" fmla="*/ 260 h 289"/>
                <a:gd name="T4" fmla="*/ 278 w 350"/>
                <a:gd name="T5" fmla="*/ 278 h 289"/>
                <a:gd name="T6" fmla="*/ 26 w 350"/>
                <a:gd name="T7" fmla="*/ 278 h 289"/>
                <a:gd name="T8" fmla="*/ 11 w 350"/>
                <a:gd name="T9" fmla="*/ 264 h 289"/>
                <a:gd name="T10" fmla="*/ 27 w 350"/>
                <a:gd name="T11" fmla="*/ 248 h 289"/>
                <a:gd name="T12" fmla="*/ 167 w 350"/>
                <a:gd name="T13" fmla="*/ 224 h 289"/>
                <a:gd name="T14" fmla="*/ 141 w 350"/>
                <a:gd name="T15" fmla="*/ 199 h 289"/>
                <a:gd name="T16" fmla="*/ 86 w 350"/>
                <a:gd name="T17" fmla="*/ 186 h 289"/>
                <a:gd name="T18" fmla="*/ 140 w 350"/>
                <a:gd name="T19" fmla="*/ 116 h 289"/>
                <a:gd name="T20" fmla="*/ 152 w 350"/>
                <a:gd name="T21" fmla="*/ 90 h 289"/>
                <a:gd name="T22" fmla="*/ 147 w 350"/>
                <a:gd name="T23" fmla="*/ 22 h 289"/>
                <a:gd name="T24" fmla="*/ 124 w 350"/>
                <a:gd name="T25" fmla="*/ 0 h 289"/>
                <a:gd name="T26" fmla="*/ 113 w 350"/>
                <a:gd name="T27" fmla="*/ 34 h 289"/>
                <a:gd name="T28" fmla="*/ 124 w 350"/>
                <a:gd name="T29" fmla="*/ 23 h 289"/>
                <a:gd name="T30" fmla="*/ 141 w 350"/>
                <a:gd name="T31" fmla="*/ 37 h 289"/>
                <a:gd name="T32" fmla="*/ 132 w 350"/>
                <a:gd name="T33" fmla="*/ 109 h 289"/>
                <a:gd name="T34" fmla="*/ 130 w 350"/>
                <a:gd name="T35" fmla="*/ 112 h 289"/>
                <a:gd name="T36" fmla="*/ 32 w 350"/>
                <a:gd name="T37" fmla="*/ 111 h 289"/>
                <a:gd name="T38" fmla="*/ 20 w 350"/>
                <a:gd name="T39" fmla="*/ 89 h 289"/>
                <a:gd name="T40" fmla="*/ 24 w 350"/>
                <a:gd name="T41" fmla="*/ 28 h 289"/>
                <a:gd name="T42" fmla="*/ 35 w 350"/>
                <a:gd name="T43" fmla="*/ 23 h 289"/>
                <a:gd name="T44" fmla="*/ 45 w 350"/>
                <a:gd name="T45" fmla="*/ 34 h 289"/>
                <a:gd name="T46" fmla="*/ 35 w 350"/>
                <a:gd name="T47" fmla="*/ 0 h 289"/>
                <a:gd name="T48" fmla="*/ 16 w 350"/>
                <a:gd name="T49" fmla="*/ 21 h 289"/>
                <a:gd name="T50" fmla="*/ 9 w 350"/>
                <a:gd name="T51" fmla="*/ 90 h 289"/>
                <a:gd name="T52" fmla="*/ 19 w 350"/>
                <a:gd name="T53" fmla="*/ 112 h 289"/>
                <a:gd name="T54" fmla="*/ 22 w 350"/>
                <a:gd name="T55" fmla="*/ 116 h 289"/>
                <a:gd name="T56" fmla="*/ 75 w 350"/>
                <a:gd name="T57" fmla="*/ 186 h 289"/>
                <a:gd name="T58" fmla="*/ 142 w 350"/>
                <a:gd name="T59" fmla="*/ 209 h 289"/>
                <a:gd name="T60" fmla="*/ 156 w 350"/>
                <a:gd name="T61" fmla="*/ 224 h 289"/>
                <a:gd name="T62" fmla="*/ 26 w 350"/>
                <a:gd name="T63" fmla="*/ 238 h 289"/>
                <a:gd name="T64" fmla="*/ 7 w 350"/>
                <a:gd name="T65" fmla="*/ 282 h 289"/>
                <a:gd name="T66" fmla="*/ 273 w 350"/>
                <a:gd name="T67" fmla="*/ 289 h 289"/>
                <a:gd name="T68" fmla="*/ 302 w 350"/>
                <a:gd name="T69" fmla="*/ 260 h 289"/>
                <a:gd name="T70" fmla="*/ 350 w 350"/>
                <a:gd name="T71" fmla="*/ 111 h 289"/>
                <a:gd name="T72" fmla="*/ 81 w 350"/>
                <a:gd name="T73" fmla="*/ 166 h 289"/>
                <a:gd name="T74" fmla="*/ 85 w 350"/>
                <a:gd name="T75" fmla="*/ 138 h 289"/>
                <a:gd name="T76" fmla="*/ 109 w 350"/>
                <a:gd name="T77" fmla="*/ 135 h 289"/>
                <a:gd name="T78" fmla="*/ 298 w 350"/>
                <a:gd name="T79" fmla="*/ 153 h 289"/>
                <a:gd name="T80" fmla="*/ 298 w 350"/>
                <a:gd name="T81" fmla="*/ 70 h 289"/>
                <a:gd name="T82" fmla="*/ 298 w 350"/>
                <a:gd name="T83" fmla="*/ 15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289">
                  <a:moveTo>
                    <a:pt x="298" y="59"/>
                  </a:moveTo>
                  <a:cubicBezTo>
                    <a:pt x="269" y="59"/>
                    <a:pt x="246" y="83"/>
                    <a:pt x="246" y="111"/>
                  </a:cubicBezTo>
                  <a:cubicBezTo>
                    <a:pt x="246" y="138"/>
                    <a:pt x="266" y="160"/>
                    <a:pt x="291" y="163"/>
                  </a:cubicBezTo>
                  <a:cubicBezTo>
                    <a:pt x="291" y="260"/>
                    <a:pt x="291" y="260"/>
                    <a:pt x="291" y="260"/>
                  </a:cubicBezTo>
                  <a:cubicBezTo>
                    <a:pt x="291" y="266"/>
                    <a:pt x="290" y="270"/>
                    <a:pt x="287" y="273"/>
                  </a:cubicBezTo>
                  <a:cubicBezTo>
                    <a:pt x="284" y="276"/>
                    <a:pt x="281" y="277"/>
                    <a:pt x="278" y="278"/>
                  </a:cubicBezTo>
                  <a:cubicBezTo>
                    <a:pt x="275" y="278"/>
                    <a:pt x="273" y="278"/>
                    <a:pt x="273" y="278"/>
                  </a:cubicBezTo>
                  <a:cubicBezTo>
                    <a:pt x="26" y="278"/>
                    <a:pt x="26" y="278"/>
                    <a:pt x="26" y="278"/>
                  </a:cubicBezTo>
                  <a:cubicBezTo>
                    <a:pt x="21" y="278"/>
                    <a:pt x="17" y="277"/>
                    <a:pt x="15" y="274"/>
                  </a:cubicBezTo>
                  <a:cubicBezTo>
                    <a:pt x="11" y="270"/>
                    <a:pt x="11" y="264"/>
                    <a:pt x="11" y="264"/>
                  </a:cubicBezTo>
                  <a:cubicBezTo>
                    <a:pt x="11" y="263"/>
                    <a:pt x="11" y="263"/>
                    <a:pt x="11" y="263"/>
                  </a:cubicBezTo>
                  <a:cubicBezTo>
                    <a:pt x="11" y="250"/>
                    <a:pt x="25" y="249"/>
                    <a:pt x="27" y="248"/>
                  </a:cubicBezTo>
                  <a:cubicBezTo>
                    <a:pt x="141" y="248"/>
                    <a:pt x="141" y="248"/>
                    <a:pt x="141" y="248"/>
                  </a:cubicBezTo>
                  <a:cubicBezTo>
                    <a:pt x="161" y="248"/>
                    <a:pt x="167" y="233"/>
                    <a:pt x="167" y="224"/>
                  </a:cubicBezTo>
                  <a:cubicBezTo>
                    <a:pt x="167" y="216"/>
                    <a:pt x="164" y="210"/>
                    <a:pt x="159" y="205"/>
                  </a:cubicBezTo>
                  <a:cubicBezTo>
                    <a:pt x="152" y="198"/>
                    <a:pt x="142" y="199"/>
                    <a:pt x="141" y="199"/>
                  </a:cubicBezTo>
                  <a:cubicBezTo>
                    <a:pt x="99" y="199"/>
                    <a:pt x="99" y="199"/>
                    <a:pt x="99" y="199"/>
                  </a:cubicBezTo>
                  <a:cubicBezTo>
                    <a:pt x="87" y="199"/>
                    <a:pt x="86" y="188"/>
                    <a:pt x="86" y="186"/>
                  </a:cubicBezTo>
                  <a:cubicBezTo>
                    <a:pt x="86" y="176"/>
                    <a:pt x="86" y="176"/>
                    <a:pt x="86" y="176"/>
                  </a:cubicBezTo>
                  <a:cubicBezTo>
                    <a:pt x="140" y="116"/>
                    <a:pt x="140" y="116"/>
                    <a:pt x="140" y="116"/>
                  </a:cubicBezTo>
                  <a:cubicBezTo>
                    <a:pt x="140" y="116"/>
                    <a:pt x="140" y="116"/>
                    <a:pt x="140" y="116"/>
                  </a:cubicBezTo>
                  <a:cubicBezTo>
                    <a:pt x="146" y="110"/>
                    <a:pt x="150" y="101"/>
                    <a:pt x="152" y="90"/>
                  </a:cubicBezTo>
                  <a:cubicBezTo>
                    <a:pt x="152" y="38"/>
                    <a:pt x="152" y="38"/>
                    <a:pt x="152" y="38"/>
                  </a:cubicBezTo>
                  <a:cubicBezTo>
                    <a:pt x="152" y="36"/>
                    <a:pt x="152" y="29"/>
                    <a:pt x="147" y="22"/>
                  </a:cubicBezTo>
                  <a:cubicBezTo>
                    <a:pt x="142" y="16"/>
                    <a:pt x="134" y="13"/>
                    <a:pt x="124" y="12"/>
                  </a:cubicBezTo>
                  <a:cubicBezTo>
                    <a:pt x="124" y="0"/>
                    <a:pt x="124" y="0"/>
                    <a:pt x="124" y="0"/>
                  </a:cubicBezTo>
                  <a:cubicBezTo>
                    <a:pt x="113" y="0"/>
                    <a:pt x="113" y="0"/>
                    <a:pt x="113" y="0"/>
                  </a:cubicBezTo>
                  <a:cubicBezTo>
                    <a:pt x="113" y="34"/>
                    <a:pt x="113" y="34"/>
                    <a:pt x="113" y="34"/>
                  </a:cubicBezTo>
                  <a:cubicBezTo>
                    <a:pt x="124" y="34"/>
                    <a:pt x="124" y="34"/>
                    <a:pt x="124" y="34"/>
                  </a:cubicBezTo>
                  <a:cubicBezTo>
                    <a:pt x="124" y="23"/>
                    <a:pt x="124" y="23"/>
                    <a:pt x="124" y="23"/>
                  </a:cubicBezTo>
                  <a:cubicBezTo>
                    <a:pt x="131" y="24"/>
                    <a:pt x="136" y="26"/>
                    <a:pt x="138" y="29"/>
                  </a:cubicBezTo>
                  <a:cubicBezTo>
                    <a:pt x="142" y="33"/>
                    <a:pt x="141" y="37"/>
                    <a:pt x="141" y="37"/>
                  </a:cubicBezTo>
                  <a:cubicBezTo>
                    <a:pt x="141" y="89"/>
                    <a:pt x="141" y="89"/>
                    <a:pt x="141" y="89"/>
                  </a:cubicBezTo>
                  <a:cubicBezTo>
                    <a:pt x="140" y="97"/>
                    <a:pt x="137" y="104"/>
                    <a:pt x="132" y="109"/>
                  </a:cubicBezTo>
                  <a:cubicBezTo>
                    <a:pt x="132" y="110"/>
                    <a:pt x="131" y="111"/>
                    <a:pt x="130" y="111"/>
                  </a:cubicBezTo>
                  <a:cubicBezTo>
                    <a:pt x="130" y="112"/>
                    <a:pt x="130" y="112"/>
                    <a:pt x="130" y="112"/>
                  </a:cubicBezTo>
                  <a:cubicBezTo>
                    <a:pt x="114" y="127"/>
                    <a:pt x="86" y="127"/>
                    <a:pt x="85" y="127"/>
                  </a:cubicBezTo>
                  <a:cubicBezTo>
                    <a:pt x="57" y="127"/>
                    <a:pt x="41" y="119"/>
                    <a:pt x="32" y="111"/>
                  </a:cubicBezTo>
                  <a:cubicBezTo>
                    <a:pt x="30" y="109"/>
                    <a:pt x="28" y="107"/>
                    <a:pt x="27" y="105"/>
                  </a:cubicBezTo>
                  <a:cubicBezTo>
                    <a:pt x="21" y="98"/>
                    <a:pt x="20" y="91"/>
                    <a:pt x="20" y="89"/>
                  </a:cubicBezTo>
                  <a:cubicBezTo>
                    <a:pt x="20" y="38"/>
                    <a:pt x="20" y="38"/>
                    <a:pt x="20" y="38"/>
                  </a:cubicBezTo>
                  <a:cubicBezTo>
                    <a:pt x="20" y="34"/>
                    <a:pt x="21" y="31"/>
                    <a:pt x="24" y="28"/>
                  </a:cubicBezTo>
                  <a:cubicBezTo>
                    <a:pt x="26" y="25"/>
                    <a:pt x="30" y="24"/>
                    <a:pt x="34" y="23"/>
                  </a:cubicBezTo>
                  <a:cubicBezTo>
                    <a:pt x="34" y="23"/>
                    <a:pt x="34" y="23"/>
                    <a:pt x="35" y="23"/>
                  </a:cubicBezTo>
                  <a:cubicBezTo>
                    <a:pt x="35" y="34"/>
                    <a:pt x="35" y="34"/>
                    <a:pt x="35" y="34"/>
                  </a:cubicBezTo>
                  <a:cubicBezTo>
                    <a:pt x="45" y="34"/>
                    <a:pt x="45" y="34"/>
                    <a:pt x="45" y="34"/>
                  </a:cubicBezTo>
                  <a:cubicBezTo>
                    <a:pt x="45" y="0"/>
                    <a:pt x="45" y="0"/>
                    <a:pt x="45" y="0"/>
                  </a:cubicBezTo>
                  <a:cubicBezTo>
                    <a:pt x="35" y="0"/>
                    <a:pt x="35" y="0"/>
                    <a:pt x="35" y="0"/>
                  </a:cubicBezTo>
                  <a:cubicBezTo>
                    <a:pt x="35" y="12"/>
                    <a:pt x="35" y="12"/>
                    <a:pt x="35" y="12"/>
                  </a:cubicBezTo>
                  <a:cubicBezTo>
                    <a:pt x="29" y="13"/>
                    <a:pt x="22" y="15"/>
                    <a:pt x="16" y="21"/>
                  </a:cubicBezTo>
                  <a:cubicBezTo>
                    <a:pt x="12" y="25"/>
                    <a:pt x="9" y="31"/>
                    <a:pt x="9" y="38"/>
                  </a:cubicBezTo>
                  <a:cubicBezTo>
                    <a:pt x="9" y="90"/>
                    <a:pt x="9" y="90"/>
                    <a:pt x="9" y="90"/>
                  </a:cubicBezTo>
                  <a:cubicBezTo>
                    <a:pt x="9" y="90"/>
                    <a:pt x="9" y="90"/>
                    <a:pt x="9" y="90"/>
                  </a:cubicBezTo>
                  <a:cubicBezTo>
                    <a:pt x="9" y="90"/>
                    <a:pt x="10" y="101"/>
                    <a:pt x="19" y="112"/>
                  </a:cubicBezTo>
                  <a:cubicBezTo>
                    <a:pt x="19" y="113"/>
                    <a:pt x="20" y="113"/>
                    <a:pt x="20" y="114"/>
                  </a:cubicBezTo>
                  <a:cubicBezTo>
                    <a:pt x="22" y="116"/>
                    <a:pt x="22" y="116"/>
                    <a:pt x="22" y="116"/>
                  </a:cubicBezTo>
                  <a:cubicBezTo>
                    <a:pt x="75" y="176"/>
                    <a:pt x="75" y="176"/>
                    <a:pt x="75" y="176"/>
                  </a:cubicBezTo>
                  <a:cubicBezTo>
                    <a:pt x="75" y="186"/>
                    <a:pt x="75" y="186"/>
                    <a:pt x="75" y="186"/>
                  </a:cubicBezTo>
                  <a:cubicBezTo>
                    <a:pt x="75" y="195"/>
                    <a:pt x="82" y="209"/>
                    <a:pt x="99" y="209"/>
                  </a:cubicBezTo>
                  <a:cubicBezTo>
                    <a:pt x="142" y="209"/>
                    <a:pt x="142" y="209"/>
                    <a:pt x="142" y="209"/>
                  </a:cubicBezTo>
                  <a:cubicBezTo>
                    <a:pt x="142" y="209"/>
                    <a:pt x="148" y="209"/>
                    <a:pt x="152" y="213"/>
                  </a:cubicBezTo>
                  <a:cubicBezTo>
                    <a:pt x="155" y="216"/>
                    <a:pt x="156" y="219"/>
                    <a:pt x="156" y="224"/>
                  </a:cubicBezTo>
                  <a:cubicBezTo>
                    <a:pt x="156" y="226"/>
                    <a:pt x="155" y="238"/>
                    <a:pt x="141" y="238"/>
                  </a:cubicBezTo>
                  <a:cubicBezTo>
                    <a:pt x="26" y="238"/>
                    <a:pt x="26" y="238"/>
                    <a:pt x="26" y="238"/>
                  </a:cubicBezTo>
                  <a:cubicBezTo>
                    <a:pt x="17" y="238"/>
                    <a:pt x="0" y="244"/>
                    <a:pt x="0" y="263"/>
                  </a:cubicBezTo>
                  <a:cubicBezTo>
                    <a:pt x="0" y="265"/>
                    <a:pt x="0" y="274"/>
                    <a:pt x="7" y="282"/>
                  </a:cubicBezTo>
                  <a:cubicBezTo>
                    <a:pt x="12" y="286"/>
                    <a:pt x="18" y="289"/>
                    <a:pt x="26" y="289"/>
                  </a:cubicBezTo>
                  <a:cubicBezTo>
                    <a:pt x="273" y="289"/>
                    <a:pt x="273" y="289"/>
                    <a:pt x="273" y="289"/>
                  </a:cubicBezTo>
                  <a:cubicBezTo>
                    <a:pt x="274" y="289"/>
                    <a:pt x="286" y="289"/>
                    <a:pt x="294" y="281"/>
                  </a:cubicBezTo>
                  <a:cubicBezTo>
                    <a:pt x="299" y="276"/>
                    <a:pt x="302" y="269"/>
                    <a:pt x="302" y="260"/>
                  </a:cubicBezTo>
                  <a:cubicBezTo>
                    <a:pt x="302" y="163"/>
                    <a:pt x="302" y="163"/>
                    <a:pt x="302" y="163"/>
                  </a:cubicBezTo>
                  <a:cubicBezTo>
                    <a:pt x="329" y="161"/>
                    <a:pt x="350" y="139"/>
                    <a:pt x="350" y="111"/>
                  </a:cubicBezTo>
                  <a:cubicBezTo>
                    <a:pt x="350" y="83"/>
                    <a:pt x="327" y="59"/>
                    <a:pt x="298" y="59"/>
                  </a:cubicBezTo>
                  <a:close/>
                  <a:moveTo>
                    <a:pt x="81" y="166"/>
                  </a:moveTo>
                  <a:cubicBezTo>
                    <a:pt x="52" y="134"/>
                    <a:pt x="52" y="134"/>
                    <a:pt x="52" y="134"/>
                  </a:cubicBezTo>
                  <a:cubicBezTo>
                    <a:pt x="61" y="136"/>
                    <a:pt x="72" y="138"/>
                    <a:pt x="85" y="138"/>
                  </a:cubicBezTo>
                  <a:cubicBezTo>
                    <a:pt x="86" y="138"/>
                    <a:pt x="86" y="138"/>
                    <a:pt x="86" y="138"/>
                  </a:cubicBezTo>
                  <a:cubicBezTo>
                    <a:pt x="93" y="138"/>
                    <a:pt x="101" y="137"/>
                    <a:pt x="109" y="135"/>
                  </a:cubicBezTo>
                  <a:lnTo>
                    <a:pt x="81" y="166"/>
                  </a:lnTo>
                  <a:close/>
                  <a:moveTo>
                    <a:pt x="298" y="153"/>
                  </a:moveTo>
                  <a:cubicBezTo>
                    <a:pt x="275" y="153"/>
                    <a:pt x="256" y="134"/>
                    <a:pt x="256" y="111"/>
                  </a:cubicBezTo>
                  <a:cubicBezTo>
                    <a:pt x="256" y="89"/>
                    <a:pt x="275" y="70"/>
                    <a:pt x="298" y="70"/>
                  </a:cubicBezTo>
                  <a:cubicBezTo>
                    <a:pt x="321" y="70"/>
                    <a:pt x="339" y="89"/>
                    <a:pt x="339" y="111"/>
                  </a:cubicBezTo>
                  <a:cubicBezTo>
                    <a:pt x="339" y="134"/>
                    <a:pt x="321" y="153"/>
                    <a:pt x="298" y="153"/>
                  </a:cubicBez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grpSp>
      <p:grpSp>
        <p:nvGrpSpPr>
          <p:cNvPr id="159755" name="Group 8">
            <a:extLst>
              <a:ext uri="{FF2B5EF4-FFF2-40B4-BE49-F238E27FC236}">
                <a16:creationId xmlns:a16="http://schemas.microsoft.com/office/drawing/2014/main" id="{80CC9A84-F4EC-497E-9058-53D0A2721663}"/>
              </a:ext>
            </a:extLst>
          </p:cNvPr>
          <p:cNvGrpSpPr>
            <a:grpSpLocks/>
          </p:cNvGrpSpPr>
          <p:nvPr/>
        </p:nvGrpSpPr>
        <p:grpSpPr bwMode="auto">
          <a:xfrm>
            <a:off x="3991768" y="2365031"/>
            <a:ext cx="881063" cy="882650"/>
            <a:chOff x="4080462" y="2869716"/>
            <a:chExt cx="881684" cy="881684"/>
          </a:xfrm>
        </p:grpSpPr>
        <p:sp>
          <p:nvSpPr>
            <p:cNvPr id="22" name="Oval 21">
              <a:extLst>
                <a:ext uri="{FF2B5EF4-FFF2-40B4-BE49-F238E27FC236}">
                  <a16:creationId xmlns:a16="http://schemas.microsoft.com/office/drawing/2014/main" id="{348B7889-534B-44C9-BBE2-E4FC847FBB50}"/>
                </a:ext>
              </a:extLst>
            </p:cNvPr>
            <p:cNvSpPr/>
            <p:nvPr/>
          </p:nvSpPr>
          <p:spPr>
            <a:xfrm>
              <a:off x="4080462" y="2869716"/>
              <a:ext cx="881684" cy="881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grpSp>
          <p:nvGrpSpPr>
            <p:cNvPr id="23" name="Group 22">
              <a:extLst>
                <a:ext uri="{FF2B5EF4-FFF2-40B4-BE49-F238E27FC236}">
                  <a16:creationId xmlns:a16="http://schemas.microsoft.com/office/drawing/2014/main" id="{B14ADB4B-5D42-4B5F-870E-E092716A623D}"/>
                </a:ext>
              </a:extLst>
            </p:cNvPr>
            <p:cNvGrpSpPr/>
            <p:nvPr/>
          </p:nvGrpSpPr>
          <p:grpSpPr>
            <a:xfrm>
              <a:off x="4239491" y="2925063"/>
              <a:ext cx="550677" cy="766286"/>
              <a:chOff x="7747000" y="358776"/>
              <a:chExt cx="600075" cy="835025"/>
            </a:xfrm>
            <a:solidFill>
              <a:schemeClr val="bg1"/>
            </a:solidFill>
          </p:grpSpPr>
          <p:sp>
            <p:nvSpPr>
              <p:cNvPr id="24" name="Oval 63">
                <a:extLst>
                  <a:ext uri="{FF2B5EF4-FFF2-40B4-BE49-F238E27FC236}">
                    <a16:creationId xmlns:a16="http://schemas.microsoft.com/office/drawing/2014/main" id="{B09B711D-8F6A-4D2F-BFE3-AA4783920D22}"/>
                  </a:ext>
                </a:extLst>
              </p:cNvPr>
              <p:cNvSpPr>
                <a:spLocks noChangeArrowheads="1"/>
              </p:cNvSpPr>
              <p:nvPr/>
            </p:nvSpPr>
            <p:spPr bwMode="auto">
              <a:xfrm>
                <a:off x="7964488" y="358776"/>
                <a:ext cx="155575" cy="157163"/>
              </a:xfrm>
              <a:prstGeom prst="ellipse">
                <a:avLst/>
              </a:pr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5" name="Freeform 64">
                <a:extLst>
                  <a:ext uri="{FF2B5EF4-FFF2-40B4-BE49-F238E27FC236}">
                    <a16:creationId xmlns:a16="http://schemas.microsoft.com/office/drawing/2014/main" id="{C4B59D77-15C4-4D67-B165-BAB5BFBDEF5A}"/>
                  </a:ext>
                </a:extLst>
              </p:cNvPr>
              <p:cNvSpPr>
                <a:spLocks/>
              </p:cNvSpPr>
              <p:nvPr/>
            </p:nvSpPr>
            <p:spPr bwMode="auto">
              <a:xfrm>
                <a:off x="7748588" y="549276"/>
                <a:ext cx="596900" cy="644525"/>
              </a:xfrm>
              <a:custGeom>
                <a:avLst/>
                <a:gdLst>
                  <a:gd name="T0" fmla="*/ 152 w 420"/>
                  <a:gd name="T1" fmla="*/ 0 h 453"/>
                  <a:gd name="T2" fmla="*/ 262 w 420"/>
                  <a:gd name="T3" fmla="*/ 0 h 453"/>
                  <a:gd name="T4" fmla="*/ 420 w 420"/>
                  <a:gd name="T5" fmla="*/ 112 h 453"/>
                  <a:gd name="T6" fmla="*/ 409 w 420"/>
                  <a:gd name="T7" fmla="*/ 141 h 453"/>
                  <a:gd name="T8" fmla="*/ 275 w 420"/>
                  <a:gd name="T9" fmla="*/ 93 h 453"/>
                  <a:gd name="T10" fmla="*/ 262 w 420"/>
                  <a:gd name="T11" fmla="*/ 453 h 453"/>
                  <a:gd name="T12" fmla="*/ 215 w 420"/>
                  <a:gd name="T13" fmla="*/ 453 h 453"/>
                  <a:gd name="T14" fmla="*/ 207 w 420"/>
                  <a:gd name="T15" fmla="*/ 233 h 453"/>
                  <a:gd name="T16" fmla="*/ 197 w 420"/>
                  <a:gd name="T17" fmla="*/ 336 h 453"/>
                  <a:gd name="T18" fmla="*/ 152 w 420"/>
                  <a:gd name="T19" fmla="*/ 336 h 453"/>
                  <a:gd name="T20" fmla="*/ 143 w 420"/>
                  <a:gd name="T21" fmla="*/ 92 h 453"/>
                  <a:gd name="T22" fmla="*/ 11 w 420"/>
                  <a:gd name="T23" fmla="*/ 146 h 453"/>
                  <a:gd name="T24" fmla="*/ 0 w 420"/>
                  <a:gd name="T25" fmla="*/ 109 h 453"/>
                  <a:gd name="T26" fmla="*/ 152 w 420"/>
                  <a:gd name="T2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453">
                    <a:moveTo>
                      <a:pt x="152" y="0"/>
                    </a:moveTo>
                    <a:cubicBezTo>
                      <a:pt x="262" y="0"/>
                      <a:pt x="262" y="0"/>
                      <a:pt x="262" y="0"/>
                    </a:cubicBezTo>
                    <a:cubicBezTo>
                      <a:pt x="262" y="0"/>
                      <a:pt x="332" y="96"/>
                      <a:pt x="420" y="112"/>
                    </a:cubicBezTo>
                    <a:cubicBezTo>
                      <a:pt x="409" y="141"/>
                      <a:pt x="409" y="141"/>
                      <a:pt x="409" y="141"/>
                    </a:cubicBezTo>
                    <a:cubicBezTo>
                      <a:pt x="409" y="141"/>
                      <a:pt x="325" y="138"/>
                      <a:pt x="275" y="93"/>
                    </a:cubicBezTo>
                    <a:cubicBezTo>
                      <a:pt x="262" y="453"/>
                      <a:pt x="262" y="453"/>
                      <a:pt x="262" y="453"/>
                    </a:cubicBezTo>
                    <a:cubicBezTo>
                      <a:pt x="215" y="453"/>
                      <a:pt x="215" y="453"/>
                      <a:pt x="215" y="453"/>
                    </a:cubicBezTo>
                    <a:cubicBezTo>
                      <a:pt x="207" y="233"/>
                      <a:pt x="207" y="233"/>
                      <a:pt x="207" y="233"/>
                    </a:cubicBezTo>
                    <a:cubicBezTo>
                      <a:pt x="197" y="336"/>
                      <a:pt x="197" y="336"/>
                      <a:pt x="197" y="336"/>
                    </a:cubicBezTo>
                    <a:cubicBezTo>
                      <a:pt x="152" y="336"/>
                      <a:pt x="152" y="336"/>
                      <a:pt x="152" y="336"/>
                    </a:cubicBezTo>
                    <a:cubicBezTo>
                      <a:pt x="143" y="92"/>
                      <a:pt x="143" y="92"/>
                      <a:pt x="143" y="92"/>
                    </a:cubicBezTo>
                    <a:cubicBezTo>
                      <a:pt x="143" y="92"/>
                      <a:pt x="105" y="133"/>
                      <a:pt x="11" y="146"/>
                    </a:cubicBezTo>
                    <a:cubicBezTo>
                      <a:pt x="0" y="109"/>
                      <a:pt x="0" y="109"/>
                      <a:pt x="0" y="109"/>
                    </a:cubicBezTo>
                    <a:cubicBezTo>
                      <a:pt x="0" y="109"/>
                      <a:pt x="85" y="97"/>
                      <a:pt x="152" y="0"/>
                    </a:cubicBez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6" name="Freeform 65">
                <a:extLst>
                  <a:ext uri="{FF2B5EF4-FFF2-40B4-BE49-F238E27FC236}">
                    <a16:creationId xmlns:a16="http://schemas.microsoft.com/office/drawing/2014/main" id="{DE22258E-5C38-433E-AD2A-DE5DB36AEF7F}"/>
                  </a:ext>
                </a:extLst>
              </p:cNvPr>
              <p:cNvSpPr>
                <a:spLocks/>
              </p:cNvSpPr>
              <p:nvPr/>
            </p:nvSpPr>
            <p:spPr bwMode="auto">
              <a:xfrm>
                <a:off x="7747000" y="792164"/>
                <a:ext cx="258763" cy="388938"/>
              </a:xfrm>
              <a:custGeom>
                <a:avLst/>
                <a:gdLst>
                  <a:gd name="T0" fmla="*/ 182 w 182"/>
                  <a:gd name="T1" fmla="*/ 245 h 274"/>
                  <a:gd name="T2" fmla="*/ 42 w 182"/>
                  <a:gd name="T3" fmla="*/ 110 h 274"/>
                  <a:gd name="T4" fmla="*/ 33 w 182"/>
                  <a:gd name="T5" fmla="*/ 0 h 274"/>
                  <a:gd name="T6" fmla="*/ 4 w 182"/>
                  <a:gd name="T7" fmla="*/ 0 h 274"/>
                  <a:gd name="T8" fmla="*/ 14 w 182"/>
                  <a:gd name="T9" fmla="*/ 117 h 274"/>
                  <a:gd name="T10" fmla="*/ 182 w 182"/>
                  <a:gd name="T11" fmla="*/ 274 h 274"/>
                  <a:gd name="T12" fmla="*/ 182 w 182"/>
                  <a:gd name="T13" fmla="*/ 245 h 274"/>
                </a:gdLst>
                <a:ahLst/>
                <a:cxnLst>
                  <a:cxn ang="0">
                    <a:pos x="T0" y="T1"/>
                  </a:cxn>
                  <a:cxn ang="0">
                    <a:pos x="T2" y="T3"/>
                  </a:cxn>
                  <a:cxn ang="0">
                    <a:pos x="T4" y="T5"/>
                  </a:cxn>
                  <a:cxn ang="0">
                    <a:pos x="T6" y="T7"/>
                  </a:cxn>
                  <a:cxn ang="0">
                    <a:pos x="T8" y="T9"/>
                  </a:cxn>
                  <a:cxn ang="0">
                    <a:pos x="T10" y="T11"/>
                  </a:cxn>
                  <a:cxn ang="0">
                    <a:pos x="T12" y="T13"/>
                  </a:cxn>
                </a:cxnLst>
                <a:rect l="0" t="0" r="r" b="b"/>
                <a:pathLst>
                  <a:path w="182" h="274">
                    <a:moveTo>
                      <a:pt x="182" y="245"/>
                    </a:moveTo>
                    <a:cubicBezTo>
                      <a:pt x="109" y="229"/>
                      <a:pt x="62" y="183"/>
                      <a:pt x="42" y="110"/>
                    </a:cubicBezTo>
                    <a:cubicBezTo>
                      <a:pt x="27" y="59"/>
                      <a:pt x="31" y="10"/>
                      <a:pt x="33" y="0"/>
                    </a:cubicBezTo>
                    <a:cubicBezTo>
                      <a:pt x="4" y="0"/>
                      <a:pt x="4" y="0"/>
                      <a:pt x="4" y="0"/>
                    </a:cubicBezTo>
                    <a:cubicBezTo>
                      <a:pt x="3" y="16"/>
                      <a:pt x="0" y="65"/>
                      <a:pt x="14" y="117"/>
                    </a:cubicBezTo>
                    <a:cubicBezTo>
                      <a:pt x="38" y="202"/>
                      <a:pt x="96" y="256"/>
                      <a:pt x="182" y="274"/>
                    </a:cubicBezTo>
                    <a:lnTo>
                      <a:pt x="182" y="245"/>
                    </a:ln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7" name="Freeform 66">
                <a:extLst>
                  <a:ext uri="{FF2B5EF4-FFF2-40B4-BE49-F238E27FC236}">
                    <a16:creationId xmlns:a16="http://schemas.microsoft.com/office/drawing/2014/main" id="{2A745269-ABC5-4FF9-ABC9-E7B74EDA3690}"/>
                  </a:ext>
                </a:extLst>
              </p:cNvPr>
              <p:cNvSpPr>
                <a:spLocks/>
              </p:cNvSpPr>
              <p:nvPr/>
            </p:nvSpPr>
            <p:spPr bwMode="auto">
              <a:xfrm>
                <a:off x="8169275" y="792164"/>
                <a:ext cx="177800" cy="360363"/>
              </a:xfrm>
              <a:custGeom>
                <a:avLst/>
                <a:gdLst>
                  <a:gd name="T0" fmla="*/ 117 w 125"/>
                  <a:gd name="T1" fmla="*/ 0 h 253"/>
                  <a:gd name="T2" fmla="*/ 89 w 125"/>
                  <a:gd name="T3" fmla="*/ 0 h 253"/>
                  <a:gd name="T4" fmla="*/ 0 w 125"/>
                  <a:gd name="T5" fmla="*/ 220 h 253"/>
                  <a:gd name="T6" fmla="*/ 0 w 125"/>
                  <a:gd name="T7" fmla="*/ 253 h 253"/>
                  <a:gd name="T8" fmla="*/ 117 w 125"/>
                  <a:gd name="T9" fmla="*/ 0 h 253"/>
                </a:gdLst>
                <a:ahLst/>
                <a:cxnLst>
                  <a:cxn ang="0">
                    <a:pos x="T0" y="T1"/>
                  </a:cxn>
                  <a:cxn ang="0">
                    <a:pos x="T2" y="T3"/>
                  </a:cxn>
                  <a:cxn ang="0">
                    <a:pos x="T4" y="T5"/>
                  </a:cxn>
                  <a:cxn ang="0">
                    <a:pos x="T6" y="T7"/>
                  </a:cxn>
                  <a:cxn ang="0">
                    <a:pos x="T8" y="T9"/>
                  </a:cxn>
                </a:cxnLst>
                <a:rect l="0" t="0" r="r" b="b"/>
                <a:pathLst>
                  <a:path w="125" h="253">
                    <a:moveTo>
                      <a:pt x="117" y="0"/>
                    </a:moveTo>
                    <a:cubicBezTo>
                      <a:pt x="89" y="0"/>
                      <a:pt x="89" y="0"/>
                      <a:pt x="89" y="0"/>
                    </a:cubicBezTo>
                    <a:cubicBezTo>
                      <a:pt x="91" y="19"/>
                      <a:pt x="98" y="155"/>
                      <a:pt x="0" y="220"/>
                    </a:cubicBezTo>
                    <a:cubicBezTo>
                      <a:pt x="0" y="253"/>
                      <a:pt x="0" y="253"/>
                      <a:pt x="0" y="253"/>
                    </a:cubicBezTo>
                    <a:cubicBezTo>
                      <a:pt x="125" y="185"/>
                      <a:pt x="120" y="32"/>
                      <a:pt x="117" y="0"/>
                    </a:cubicBez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0D6187-BE64-465E-B4B8-6A2BECBF7FEE}"/>
              </a:ext>
            </a:extLst>
          </p:cNvPr>
          <p:cNvSpPr>
            <a:spLocks noGrp="1"/>
          </p:cNvSpPr>
          <p:nvPr>
            <p:ph type="sldNum" sz="quarter" idx="17"/>
          </p:nvPr>
        </p:nvSpPr>
        <p:spPr/>
        <p:txBody>
          <a:bodyPr/>
          <a:lstStyle/>
          <a:p>
            <a:pPr eaLnBrk="1" hangingPunct="1">
              <a:defRPr/>
            </a:pPr>
            <a:fld id="{8875C659-CCDF-4F07-AAEC-58673C51A190}" type="slidenum">
              <a:rPr lang="en-US">
                <a:solidFill>
                  <a:srgbClr val="FFFFFF">
                    <a:lumMod val="75000"/>
                  </a:srgbClr>
                </a:solidFill>
                <a:latin typeface="Arial" charset="0"/>
                <a:cs typeface="+mn-cs"/>
              </a:rPr>
              <a:pPr eaLnBrk="1" hangingPunct="1">
                <a:defRPr/>
              </a:pPr>
              <a:t>31</a:t>
            </a:fld>
            <a:endParaRPr lang="en-US" dirty="0">
              <a:solidFill>
                <a:srgbClr val="FFFFFF">
                  <a:lumMod val="75000"/>
                </a:srgbClr>
              </a:solidFill>
              <a:latin typeface="Arial" charset="0"/>
              <a:cs typeface="+mn-cs"/>
            </a:endParaRPr>
          </a:p>
        </p:txBody>
      </p:sp>
      <p:sp>
        <p:nvSpPr>
          <p:cNvPr id="176131" name="Text Placeholder 3">
            <a:extLst>
              <a:ext uri="{FF2B5EF4-FFF2-40B4-BE49-F238E27FC236}">
                <a16:creationId xmlns:a16="http://schemas.microsoft.com/office/drawing/2014/main" id="{F658378E-1B4E-45B4-87A8-1FADF2BF3062}"/>
              </a:ext>
            </a:extLst>
          </p:cNvPr>
          <p:cNvSpPr>
            <a:spLocks noGrp="1" noChangeArrowheads="1"/>
          </p:cNvSpPr>
          <p:nvPr>
            <p:ph type="body" sz="quarter" idx="14"/>
          </p:nvPr>
        </p:nvSpPr>
        <p:spPr/>
        <p:txBody>
          <a:bodyPr/>
          <a:lstStyle/>
          <a:p>
            <a:pPr eaLnBrk="1" hangingPunct="1">
              <a:spcBef>
                <a:spcPct val="0"/>
              </a:spcBef>
            </a:pPr>
            <a:r>
              <a:rPr altLang="en-US" sz="1000" dirty="0"/>
              <a:t>Screen images are for illustrative purposes only</a:t>
            </a:r>
            <a:endParaRPr altLang="en-US" dirty="0"/>
          </a:p>
        </p:txBody>
      </p:sp>
      <p:sp>
        <p:nvSpPr>
          <p:cNvPr id="5" name="Content Placeholder 4">
            <a:extLst>
              <a:ext uri="{FF2B5EF4-FFF2-40B4-BE49-F238E27FC236}">
                <a16:creationId xmlns:a16="http://schemas.microsoft.com/office/drawing/2014/main" id="{7799362B-8941-48A3-8442-EF76EB9C7BAE}"/>
              </a:ext>
            </a:extLst>
          </p:cNvPr>
          <p:cNvSpPr>
            <a:spLocks noGrp="1"/>
          </p:cNvSpPr>
          <p:nvPr>
            <p:ph sz="quarter" idx="15"/>
          </p:nvPr>
        </p:nvSpPr>
        <p:spPr>
          <a:xfrm>
            <a:off x="457200" y="1295400"/>
            <a:ext cx="5570538" cy="5181600"/>
          </a:xfrm>
        </p:spPr>
        <p:txBody>
          <a:bodyPr rtlCol="0" anchor="t">
            <a:noAutofit/>
          </a:bodyPr>
          <a:lstStyle/>
          <a:p>
            <a:pPr eaLnBrk="1" fontAlgn="auto" hangingPunct="1">
              <a:defRPr/>
            </a:pPr>
            <a:r>
              <a:rPr lang="en-US" sz="1800" kern="0" dirty="0"/>
              <a:t>Easy to use, technology-powered video coaching modules that enable the most informed treatment decisions </a:t>
            </a:r>
          </a:p>
        </p:txBody>
      </p:sp>
      <p:sp>
        <p:nvSpPr>
          <p:cNvPr id="176133" name="Text Placeholder 8">
            <a:extLst>
              <a:ext uri="{FF2B5EF4-FFF2-40B4-BE49-F238E27FC236}">
                <a16:creationId xmlns:a16="http://schemas.microsoft.com/office/drawing/2014/main" id="{AE9D4F00-4ABE-4670-AE16-26541AFC44DB}"/>
              </a:ext>
            </a:extLst>
          </p:cNvPr>
          <p:cNvSpPr>
            <a:spLocks noGrp="1" noChangeArrowheads="1"/>
          </p:cNvSpPr>
          <p:nvPr>
            <p:ph type="body" sz="quarter" idx="16"/>
          </p:nvPr>
        </p:nvSpPr>
        <p:spPr/>
        <p:txBody>
          <a:bodyPr/>
          <a:lstStyle/>
          <a:p>
            <a:pPr eaLnBrk="1" hangingPunct="1">
              <a:spcBef>
                <a:spcPct val="0"/>
              </a:spcBef>
              <a:spcAft>
                <a:spcPct val="0"/>
              </a:spcAft>
            </a:pPr>
            <a:r>
              <a:rPr lang="en-US" altLang="en-US" dirty="0"/>
              <a:t>Interactive Video Tutorials</a:t>
            </a:r>
          </a:p>
        </p:txBody>
      </p:sp>
      <p:sp>
        <p:nvSpPr>
          <p:cNvPr id="6" name="Content Placeholder 5">
            <a:extLst>
              <a:ext uri="{FF2B5EF4-FFF2-40B4-BE49-F238E27FC236}">
                <a16:creationId xmlns:a16="http://schemas.microsoft.com/office/drawing/2014/main" id="{33A0646A-8DC3-4AC9-933F-953D87D64F6C}"/>
              </a:ext>
            </a:extLst>
          </p:cNvPr>
          <p:cNvSpPr>
            <a:spLocks noGrp="1"/>
          </p:cNvSpPr>
          <p:nvPr>
            <p:ph idx="1"/>
          </p:nvPr>
        </p:nvSpPr>
        <p:spPr>
          <a:xfrm>
            <a:off x="6494463" y="1295400"/>
            <a:ext cx="2192337" cy="4876800"/>
          </a:xfrm>
        </p:spPr>
        <p:txBody>
          <a:bodyPr rtlCol="0">
            <a:noAutofit/>
          </a:bodyPr>
          <a:lstStyle/>
          <a:p>
            <a:pPr eaLnBrk="1" fontAlgn="auto" hangingPunct="1">
              <a:spcBef>
                <a:spcPts val="0"/>
              </a:spcBef>
              <a:defRPr/>
            </a:pPr>
            <a:r>
              <a:rPr lang="en-US" sz="1600" dirty="0"/>
              <a:t>Select a topic from the list at left to view available videos.</a:t>
            </a:r>
          </a:p>
          <a:p>
            <a:pPr eaLnBrk="1" fontAlgn="auto" hangingPunct="1">
              <a:spcBef>
                <a:spcPts val="0"/>
              </a:spcBef>
              <a:defRPr/>
            </a:pPr>
            <a:r>
              <a:rPr lang="en-US" sz="1600" dirty="0"/>
              <a:t>Topics include:</a:t>
            </a:r>
          </a:p>
          <a:p>
            <a:pPr marL="182880" indent="-182880" eaLnBrk="1" fontAlgn="auto" hangingPunct="1">
              <a:spcBef>
                <a:spcPts val="0"/>
              </a:spcBef>
              <a:buFont typeface="Arial" panose="020B0604020202020204" pitchFamily="34" charset="0"/>
              <a:buChar char="•"/>
              <a:defRPr/>
            </a:pPr>
            <a:r>
              <a:rPr lang="en-US" sz="1600" dirty="0"/>
              <a:t>Coronary artery disease</a:t>
            </a:r>
          </a:p>
          <a:p>
            <a:pPr marL="182880" indent="-182880" eaLnBrk="1" fontAlgn="auto" hangingPunct="1">
              <a:spcBef>
                <a:spcPts val="0"/>
              </a:spcBef>
              <a:buFont typeface="Arial" panose="020B0604020202020204" pitchFamily="34" charset="0"/>
              <a:buChar char="•"/>
              <a:defRPr/>
            </a:pPr>
            <a:r>
              <a:rPr lang="en-US" sz="1600" dirty="0"/>
              <a:t>Bariatric surgery</a:t>
            </a:r>
          </a:p>
          <a:p>
            <a:pPr marL="182880" indent="-182880" eaLnBrk="1" fontAlgn="auto" hangingPunct="1">
              <a:spcBef>
                <a:spcPts val="0"/>
              </a:spcBef>
              <a:buFont typeface="Arial" panose="020B0604020202020204" pitchFamily="34" charset="0"/>
              <a:buChar char="•"/>
              <a:defRPr/>
            </a:pPr>
            <a:r>
              <a:rPr lang="en-US" sz="1600" dirty="0"/>
              <a:t>Chronic low back pain</a:t>
            </a:r>
          </a:p>
          <a:p>
            <a:pPr marL="182880" indent="-182880" eaLnBrk="1" fontAlgn="auto" hangingPunct="1">
              <a:spcBef>
                <a:spcPts val="0"/>
              </a:spcBef>
              <a:buFont typeface="Arial" panose="020B0604020202020204" pitchFamily="34" charset="0"/>
              <a:buChar char="•"/>
              <a:defRPr/>
            </a:pPr>
            <a:r>
              <a:rPr lang="en-US" sz="1600" dirty="0"/>
              <a:t>Depression</a:t>
            </a:r>
          </a:p>
          <a:p>
            <a:pPr marL="182880" indent="-182880" eaLnBrk="1" fontAlgn="auto" hangingPunct="1">
              <a:spcBef>
                <a:spcPts val="0"/>
              </a:spcBef>
              <a:buFont typeface="Arial" panose="020B0604020202020204" pitchFamily="34" charset="0"/>
              <a:buChar char="•"/>
              <a:defRPr/>
            </a:pPr>
            <a:r>
              <a:rPr lang="en-US" sz="1600" dirty="0"/>
              <a:t>Diabetes</a:t>
            </a:r>
          </a:p>
          <a:p>
            <a:pPr marL="182880" indent="-182880" eaLnBrk="1" fontAlgn="auto" hangingPunct="1">
              <a:spcBef>
                <a:spcPts val="0"/>
              </a:spcBef>
              <a:buFont typeface="Arial" panose="020B0604020202020204" pitchFamily="34" charset="0"/>
              <a:buChar char="•"/>
              <a:defRPr/>
            </a:pPr>
            <a:r>
              <a:rPr lang="en-US" sz="1600" dirty="0"/>
              <a:t>Blood sugar</a:t>
            </a:r>
          </a:p>
          <a:p>
            <a:pPr marL="182880" indent="-182880" eaLnBrk="1" fontAlgn="auto" hangingPunct="1">
              <a:spcBef>
                <a:spcPts val="0"/>
              </a:spcBef>
              <a:buFont typeface="Arial" panose="020B0604020202020204" pitchFamily="34" charset="0"/>
              <a:buChar char="•"/>
              <a:defRPr/>
            </a:pPr>
            <a:r>
              <a:rPr lang="en-US" sz="1600" dirty="0"/>
              <a:t>Insulin injections</a:t>
            </a:r>
          </a:p>
          <a:p>
            <a:pPr marL="182880" indent="-182880" eaLnBrk="1" fontAlgn="auto" hangingPunct="1">
              <a:spcBef>
                <a:spcPts val="0"/>
              </a:spcBef>
              <a:buFont typeface="Arial" panose="020B0604020202020204" pitchFamily="34" charset="0"/>
              <a:buChar char="•"/>
              <a:defRPr/>
            </a:pPr>
            <a:r>
              <a:rPr lang="en-US" sz="1600" dirty="0"/>
              <a:t>Type 2 diabetes</a:t>
            </a:r>
          </a:p>
          <a:p>
            <a:pPr marL="182880" indent="-182880" eaLnBrk="1" fontAlgn="auto" hangingPunct="1">
              <a:spcBef>
                <a:spcPts val="0"/>
              </a:spcBef>
              <a:buFont typeface="Arial" panose="020B0604020202020204" pitchFamily="34" charset="0"/>
              <a:buChar char="•"/>
              <a:defRPr/>
            </a:pPr>
            <a:r>
              <a:rPr lang="en-US" sz="1600" dirty="0"/>
              <a:t>Metabolic syndrome</a:t>
            </a:r>
          </a:p>
          <a:p>
            <a:pPr eaLnBrk="1" fontAlgn="auto" hangingPunct="1">
              <a:spcBef>
                <a:spcPts val="0"/>
              </a:spcBef>
              <a:defRPr/>
            </a:pPr>
            <a:endParaRPr lang="en-US" sz="1600" dirty="0"/>
          </a:p>
        </p:txBody>
      </p:sp>
      <p:pic>
        <p:nvPicPr>
          <p:cNvPr id="8" name="Picture 2">
            <a:extLst>
              <a:ext uri="{FF2B5EF4-FFF2-40B4-BE49-F238E27FC236}">
                <a16:creationId xmlns:a16="http://schemas.microsoft.com/office/drawing/2014/main" id="{0715F063-214C-4F65-9E9F-6D192E163A43}"/>
              </a:ext>
            </a:extLst>
          </p:cNvPr>
          <p:cNvPicPr>
            <a:picLocks noChangeAspect="1" noChangeArrowheads="1"/>
          </p:cNvPicPr>
          <p:nvPr/>
        </p:nvPicPr>
        <p:blipFill rotWithShape="1">
          <a:blip r:embed="rId3" cstate="print"/>
          <a:srcRect l="20625" t="8500" r="21562" b="44516"/>
          <a:stretch/>
        </p:blipFill>
        <p:spPr bwMode="auto">
          <a:xfrm>
            <a:off x="457200" y="2279650"/>
            <a:ext cx="5343525" cy="2714625"/>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C0C7292B-3B39-4AFE-B368-576AE03707A4}"/>
              </a:ext>
            </a:extLst>
          </p:cNvPr>
          <p:cNvSpPr/>
          <p:nvPr/>
        </p:nvSpPr>
        <p:spPr>
          <a:xfrm>
            <a:off x="336550" y="2970213"/>
            <a:ext cx="1123950" cy="1087437"/>
          </a:xfrm>
          <a:prstGeom prst="rect">
            <a:avLst/>
          </a:prstGeom>
          <a:noFill/>
          <a:ln w="57150">
            <a:solidFill>
              <a:srgbClr val="FF6E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b="1" dirty="0">
              <a:solidFill>
                <a:srgbClr val="FFFFFF"/>
              </a:solidFill>
            </a:endParaRPr>
          </a:p>
        </p:txBody>
      </p:sp>
      <p:pic>
        <p:nvPicPr>
          <p:cNvPr id="16" name="Picture 15">
            <a:extLst>
              <a:ext uri="{FF2B5EF4-FFF2-40B4-BE49-F238E27FC236}">
                <a16:creationId xmlns:a16="http://schemas.microsoft.com/office/drawing/2014/main" id="{F4EDA14C-9DA3-41C6-A3B7-B07C3FDCB5B0}"/>
              </a:ext>
            </a:extLst>
          </p:cNvPr>
          <p:cNvPicPr>
            <a:picLocks noChangeAspect="1"/>
          </p:cNvPicPr>
          <p:nvPr/>
        </p:nvPicPr>
        <p:blipFill>
          <a:blip r:embed="rId4" cstate="print"/>
          <a:stretch>
            <a:fillRect/>
          </a:stretch>
        </p:blipFill>
        <p:spPr>
          <a:xfrm>
            <a:off x="2192338" y="4246563"/>
            <a:ext cx="3784600" cy="2230437"/>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DA781-CFB8-49E9-9170-4065D9747D02}"/>
              </a:ext>
            </a:extLst>
          </p:cNvPr>
          <p:cNvSpPr>
            <a:spLocks noGrp="1"/>
          </p:cNvSpPr>
          <p:nvPr>
            <p:ph type="sldNum" sz="quarter" idx="16"/>
          </p:nvPr>
        </p:nvSpPr>
        <p:spPr/>
        <p:txBody>
          <a:bodyPr/>
          <a:lstStyle/>
          <a:p>
            <a:pPr eaLnBrk="1" hangingPunct="1">
              <a:defRPr/>
            </a:pPr>
            <a:fld id="{CE867162-90C6-47C9-9C56-4A0A494D88F8}" type="slidenum">
              <a:rPr lang="en-US">
                <a:solidFill>
                  <a:srgbClr val="FFFFFF">
                    <a:lumMod val="75000"/>
                  </a:srgbClr>
                </a:solidFill>
                <a:latin typeface="Arial" charset="0"/>
                <a:cs typeface="+mn-cs"/>
              </a:rPr>
              <a:pPr eaLnBrk="1" hangingPunct="1">
                <a:defRPr/>
              </a:pPr>
              <a:t>32</a:t>
            </a:fld>
            <a:endParaRPr lang="en-US" dirty="0">
              <a:solidFill>
                <a:srgbClr val="FFFFFF">
                  <a:lumMod val="75000"/>
                </a:srgbClr>
              </a:solidFill>
              <a:latin typeface="Arial" charset="0"/>
              <a:cs typeface="+mn-cs"/>
            </a:endParaRPr>
          </a:p>
        </p:txBody>
      </p:sp>
      <p:sp>
        <p:nvSpPr>
          <p:cNvPr id="161795" name="Text Placeholder 2">
            <a:extLst>
              <a:ext uri="{FF2B5EF4-FFF2-40B4-BE49-F238E27FC236}">
                <a16:creationId xmlns:a16="http://schemas.microsoft.com/office/drawing/2014/main" id="{E7BC26C2-DD15-45B7-A18D-F5CA6497CA84}"/>
              </a:ext>
            </a:extLst>
          </p:cNvPr>
          <p:cNvSpPr>
            <a:spLocks noGrp="1" noChangeArrowheads="1"/>
          </p:cNvSpPr>
          <p:nvPr>
            <p:ph type="body" sz="quarter" idx="14"/>
          </p:nvPr>
        </p:nvSpPr>
        <p:spPr>
          <a:xfrm>
            <a:off x="152400" y="6553200"/>
            <a:ext cx="7315200" cy="304800"/>
          </a:xfrm>
        </p:spPr>
        <p:txBody>
          <a:bodyPr/>
          <a:lstStyle/>
          <a:p>
            <a:pPr eaLnBrk="1" hangingPunct="1">
              <a:spcBef>
                <a:spcPct val="0"/>
              </a:spcBef>
            </a:pPr>
            <a:endParaRPr altLang="en-US" sz="1000" dirty="0"/>
          </a:p>
        </p:txBody>
      </p:sp>
      <p:sp>
        <p:nvSpPr>
          <p:cNvPr id="161796" name="Text Placeholder 3">
            <a:extLst>
              <a:ext uri="{FF2B5EF4-FFF2-40B4-BE49-F238E27FC236}">
                <a16:creationId xmlns:a16="http://schemas.microsoft.com/office/drawing/2014/main" id="{CC745D43-C972-4774-84BB-3AAE36B18ECA}"/>
              </a:ext>
            </a:extLst>
          </p:cNvPr>
          <p:cNvSpPr>
            <a:spLocks noGrp="1" noChangeArrowheads="1"/>
          </p:cNvSpPr>
          <p:nvPr>
            <p:ph type="body" sz="quarter" idx="13"/>
          </p:nvPr>
        </p:nvSpPr>
        <p:spPr>
          <a:xfrm>
            <a:off x="457200" y="6172200"/>
            <a:ext cx="4233863" cy="312738"/>
          </a:xfrm>
        </p:spPr>
        <p:txBody>
          <a:bodyPr/>
          <a:lstStyle/>
          <a:p>
            <a:pPr eaLnBrk="1" hangingPunct="1">
              <a:spcBef>
                <a:spcPct val="0"/>
              </a:spcBef>
            </a:pPr>
            <a:r>
              <a:rPr lang="en-US" altLang="en-US" sz="500" dirty="0"/>
              <a:t>The Fitness Program is provided by Tivity Health™ Services, LLC, an independent contractor which administers the Prime® Network of fitness centers. The Prime Network is made up of independently-owned and managed fitness centers. Prime is a registered trademark of Tivity Health, Inc. Tivity Health is a trademark of Tivity Health, Inc. </a:t>
            </a:r>
            <a:br>
              <a:rPr lang="en-US" altLang="en-US" sz="500" dirty="0"/>
            </a:br>
            <a:r>
              <a:rPr lang="en-US" altLang="en-US" sz="500" dirty="0"/>
              <a:t>Blue Cross®, Blue Shield® and the Cross and Shield Symbols are registered service marks of the Blue Cross and Blue Shield Association, </a:t>
            </a:r>
            <a:br>
              <a:rPr lang="en-US" altLang="en-US" sz="500" dirty="0"/>
            </a:br>
            <a:r>
              <a:rPr lang="en-US" altLang="en-US" sz="500" dirty="0"/>
              <a:t>an association of independent Blue Cross and Blue Shield Plans. </a:t>
            </a:r>
          </a:p>
        </p:txBody>
      </p:sp>
      <p:sp>
        <p:nvSpPr>
          <p:cNvPr id="161797" name="Content Placeholder 11">
            <a:extLst>
              <a:ext uri="{FF2B5EF4-FFF2-40B4-BE49-F238E27FC236}">
                <a16:creationId xmlns:a16="http://schemas.microsoft.com/office/drawing/2014/main" id="{6FCE685E-2485-42B5-B7D2-9BCE6067A264}"/>
              </a:ext>
            </a:extLst>
          </p:cNvPr>
          <p:cNvSpPr>
            <a:spLocks noGrp="1" noChangeArrowheads="1"/>
          </p:cNvSpPr>
          <p:nvPr>
            <p:ph sz="quarter" idx="15"/>
          </p:nvPr>
        </p:nvSpPr>
        <p:spPr>
          <a:xfrm>
            <a:off x="6596063" y="4543425"/>
            <a:ext cx="2090737" cy="1685925"/>
          </a:xfrm>
        </p:spPr>
        <p:txBody>
          <a:bodyPr anchor="t"/>
          <a:lstStyle/>
          <a:p>
            <a:pPr eaLnBrk="1" hangingPunct="1"/>
            <a:r>
              <a:rPr lang="en-US" altLang="en-US" sz="1200" dirty="0"/>
              <a:t>The newly designed portal includes recommended activities that make up your  Personal Member Journey.</a:t>
            </a:r>
          </a:p>
        </p:txBody>
      </p:sp>
      <p:sp>
        <p:nvSpPr>
          <p:cNvPr id="5" name="Content Placeholder 4">
            <a:extLst>
              <a:ext uri="{FF2B5EF4-FFF2-40B4-BE49-F238E27FC236}">
                <a16:creationId xmlns:a16="http://schemas.microsoft.com/office/drawing/2014/main" id="{8447BA1D-627A-4FDF-B834-18C89DC17132}"/>
              </a:ext>
            </a:extLst>
          </p:cNvPr>
          <p:cNvSpPr>
            <a:spLocks noGrp="1"/>
          </p:cNvSpPr>
          <p:nvPr>
            <p:ph idx="1"/>
          </p:nvPr>
        </p:nvSpPr>
        <p:spPr>
          <a:xfrm>
            <a:off x="457200" y="1295400"/>
            <a:ext cx="4606925" cy="4876800"/>
          </a:xfrm>
        </p:spPr>
        <p:txBody>
          <a:bodyPr rtlCol="0">
            <a:noAutofit/>
          </a:bodyPr>
          <a:lstStyle/>
          <a:p>
            <a:pPr marL="0" indent="0" eaLnBrk="1" fontAlgn="auto" hangingPunct="1">
              <a:lnSpc>
                <a:spcPct val="95000"/>
              </a:lnSpc>
              <a:spcBef>
                <a:spcPts val="200"/>
              </a:spcBef>
              <a:spcAft>
                <a:spcPts val="200"/>
              </a:spcAft>
              <a:buClr>
                <a:srgbClr val="0070C0"/>
              </a:buClr>
              <a:buSzPct val="100000"/>
              <a:buFont typeface="Arial" panose="020B0604020202020204" pitchFamily="34" charset="0"/>
              <a:buNone/>
              <a:defRPr/>
            </a:pPr>
            <a:r>
              <a:rPr lang="en-US" b="1" dirty="0">
                <a:solidFill>
                  <a:schemeClr val="accent1"/>
                </a:solidFill>
                <a:cs typeface="Arial" pitchFamily="34" charset="0"/>
              </a:rPr>
              <a:t>Well onTarget</a:t>
            </a:r>
            <a:r>
              <a:rPr lang="en-US" sz="1100" b="1" baseline="100000" dirty="0">
                <a:solidFill>
                  <a:schemeClr val="accent1"/>
                </a:solidFill>
                <a:cs typeface="Arial" panose="020B0604020202020204" pitchFamily="34" charset="0"/>
              </a:rPr>
              <a:t>®</a:t>
            </a:r>
            <a:r>
              <a:rPr lang="en-US" b="1" dirty="0">
                <a:solidFill>
                  <a:schemeClr val="accent1"/>
                </a:solidFill>
                <a:cs typeface="Arial" pitchFamily="34" charset="0"/>
              </a:rPr>
              <a:t> Highlights</a:t>
            </a:r>
          </a:p>
          <a:p>
            <a:pPr marL="168275" indent="-168275" eaLnBrk="1" fontAlgn="auto" hangingPunct="1">
              <a:lnSpc>
                <a:spcPct val="95000"/>
              </a:lnSpc>
              <a:spcBef>
                <a:spcPts val="0"/>
              </a:spcBef>
              <a:spcAft>
                <a:spcPts val="500"/>
              </a:spcAft>
              <a:buClr>
                <a:srgbClr val="0070C0"/>
              </a:buClr>
              <a:buSzPct val="100000"/>
              <a:defRPr/>
            </a:pPr>
            <a:r>
              <a:rPr lang="en-US" sz="1800" dirty="0">
                <a:solidFill>
                  <a:prstClr val="black"/>
                </a:solidFill>
              </a:rPr>
              <a:t>Health Assessment</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Member dashboard</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Digital self-management programs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Trackers and tools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Interactive symptom checker</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Health and wellness content</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Text message alerts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Fitness Program</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Tracking for fitness and nutrition </a:t>
            </a:r>
            <a:br>
              <a:rPr lang="en-US" sz="1800" dirty="0">
                <a:solidFill>
                  <a:srgbClr val="000000"/>
                </a:solidFill>
              </a:rPr>
            </a:br>
            <a:r>
              <a:rPr lang="en-US" sz="1800" dirty="0">
                <a:solidFill>
                  <a:srgbClr val="000000"/>
                </a:solidFill>
              </a:rPr>
              <a:t>and also device integration</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Personal wellness challenges</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Mobile app (AlwaysOn)</a:t>
            </a:r>
            <a:endParaRPr lang="en-US" sz="2000" dirty="0">
              <a:solidFill>
                <a:srgbClr val="000000"/>
              </a:solidFill>
            </a:endParaRPr>
          </a:p>
        </p:txBody>
      </p:sp>
      <p:sp>
        <p:nvSpPr>
          <p:cNvPr id="161799" name="Title 5">
            <a:extLst>
              <a:ext uri="{FF2B5EF4-FFF2-40B4-BE49-F238E27FC236}">
                <a16:creationId xmlns:a16="http://schemas.microsoft.com/office/drawing/2014/main" id="{AEAED675-0B82-4D9D-A8FD-449093774642}"/>
              </a:ext>
            </a:extLst>
          </p:cNvPr>
          <p:cNvSpPr>
            <a:spLocks noGrp="1" noChangeArrowheads="1"/>
          </p:cNvSpPr>
          <p:nvPr>
            <p:ph type="title"/>
          </p:nvPr>
        </p:nvSpPr>
        <p:spPr>
          <a:xfrm>
            <a:off x="457200" y="411163"/>
            <a:ext cx="4606925" cy="1189037"/>
          </a:xfrm>
        </p:spPr>
        <p:txBody>
          <a:bodyPr/>
          <a:lstStyle/>
          <a:p>
            <a:pPr eaLnBrk="1" hangingPunct="1"/>
            <a:r>
              <a:rPr lang="en-US" altLang="en-US" dirty="0"/>
              <a:t>Member Wellness Portal</a:t>
            </a:r>
          </a:p>
        </p:txBody>
      </p:sp>
      <p:sp>
        <p:nvSpPr>
          <p:cNvPr id="161800" name="Text Placeholder 2">
            <a:extLst>
              <a:ext uri="{FF2B5EF4-FFF2-40B4-BE49-F238E27FC236}">
                <a16:creationId xmlns:a16="http://schemas.microsoft.com/office/drawing/2014/main" id="{8B44EA16-47A8-4EBA-9FB5-4FFF7139BECF}"/>
              </a:ext>
            </a:extLst>
          </p:cNvPr>
          <p:cNvSpPr txBox="1">
            <a:spLocks noChangeArrowheads="1"/>
          </p:cNvSpPr>
          <p:nvPr/>
        </p:nvSpPr>
        <p:spPr bwMode="auto">
          <a:xfrm>
            <a:off x="6705600" y="6009898"/>
            <a:ext cx="21336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685800">
              <a:spcBef>
                <a:spcPts val="600"/>
              </a:spcBef>
              <a:spcAft>
                <a:spcPts val="600"/>
              </a:spcAft>
              <a:buClr>
                <a:schemeClr val="tx2"/>
              </a:buClr>
              <a:buFont typeface="Arial" panose="020B0604020202020204" pitchFamily="34" charset="0"/>
              <a:buChar char="•"/>
              <a:defRPr sz="2200">
                <a:solidFill>
                  <a:schemeClr val="tx1"/>
                </a:solidFill>
                <a:latin typeface="Arial" panose="020B0604020202020204" pitchFamily="34" charset="0"/>
              </a:defRPr>
            </a:lvl1pPr>
            <a:lvl2pPr marL="428625" indent="-182563" defTabSz="685800">
              <a:spcAft>
                <a:spcPts val="600"/>
              </a:spcAft>
              <a:buClr>
                <a:schemeClr val="tx1"/>
              </a:buClr>
              <a:buFont typeface="Arial" panose="020B0604020202020204" pitchFamily="34" charset="0"/>
              <a:buChar char="–"/>
              <a:defRPr>
                <a:solidFill>
                  <a:schemeClr val="tx1"/>
                </a:solidFill>
                <a:latin typeface="Arial" panose="020B060402020202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spcBef>
                <a:spcPct val="0"/>
              </a:spcBef>
              <a:spcAft>
                <a:spcPts val="200"/>
              </a:spcAft>
              <a:buClr>
                <a:srgbClr val="0080C7"/>
              </a:buClr>
              <a:buFontTx/>
              <a:buNone/>
            </a:pPr>
            <a:r>
              <a:rPr lang="en-US" altLang="en-US" sz="500" dirty="0">
                <a:solidFill>
                  <a:srgbClr val="FFFFFF"/>
                </a:solidFill>
              </a:rPr>
              <a:t>Screen images are for illustrative purposes only.</a:t>
            </a:r>
          </a:p>
        </p:txBody>
      </p:sp>
      <p:pic>
        <p:nvPicPr>
          <p:cNvPr id="9" name="Picture 8">
            <a:extLst>
              <a:ext uri="{FF2B5EF4-FFF2-40B4-BE49-F238E27FC236}">
                <a16:creationId xmlns:a16="http://schemas.microsoft.com/office/drawing/2014/main" id="{A3ED32D7-8B91-4CD6-A4DB-822A9ACDFB1C}"/>
              </a:ext>
            </a:extLst>
          </p:cNvPr>
          <p:cNvPicPr>
            <a:picLocks noChangeAspect="1"/>
          </p:cNvPicPr>
          <p:nvPr/>
        </p:nvPicPr>
        <p:blipFill rotWithShape="1">
          <a:blip r:embed="rId3" cstate="print"/>
          <a:srcRect b="27304"/>
          <a:stretch/>
        </p:blipFill>
        <p:spPr>
          <a:xfrm>
            <a:off x="5602288" y="1050925"/>
            <a:ext cx="3090862" cy="3268663"/>
          </a:xfrm>
          <a:prstGeom prst="rect">
            <a:avLst/>
          </a:prstGeom>
          <a:ln>
            <a:solidFill>
              <a:schemeClr val="bg2"/>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84BF377-2915-4A93-99C1-7D67AF29B2D1}"/>
              </a:ext>
            </a:extLst>
          </p:cNvPr>
          <p:cNvPicPr>
            <a:picLocks noChangeAspect="1"/>
          </p:cNvPicPr>
          <p:nvPr/>
        </p:nvPicPr>
        <p:blipFill>
          <a:blip r:embed="rId4" cstate="print"/>
          <a:stretch>
            <a:fillRect/>
          </a:stretch>
        </p:blipFill>
        <p:spPr>
          <a:xfrm>
            <a:off x="4862513" y="3827463"/>
            <a:ext cx="1473200" cy="2619375"/>
          </a:xfrm>
          <a:prstGeom prst="rect">
            <a:avLst/>
          </a:prstGeom>
          <a:ln>
            <a:solidFill>
              <a:schemeClr val="bg2"/>
            </a:solidFill>
          </a:ln>
          <a:effectLst>
            <a:outerShdw blurRad="50800" dist="38100" dir="2700000" algn="tl" rotWithShape="0">
              <a:prstClr val="black">
                <a:alpha val="40000"/>
              </a:prst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8A1BF-973C-4FFE-82AB-3E6159AC1710}"/>
              </a:ext>
            </a:extLst>
          </p:cNvPr>
          <p:cNvSpPr>
            <a:spLocks noGrp="1"/>
          </p:cNvSpPr>
          <p:nvPr>
            <p:ph type="sldNum" sz="quarter" idx="15"/>
          </p:nvPr>
        </p:nvSpPr>
        <p:spPr/>
        <p:txBody>
          <a:bodyPr/>
          <a:lstStyle/>
          <a:p>
            <a:pPr eaLnBrk="1" hangingPunct="1">
              <a:defRPr/>
            </a:pPr>
            <a:fld id="{1CCAEF69-F8C4-4314-A7BE-4EE41FA7CE95}" type="slidenum">
              <a:rPr lang="en-US">
                <a:solidFill>
                  <a:srgbClr val="FFFFFF">
                    <a:lumMod val="75000"/>
                  </a:srgbClr>
                </a:solidFill>
                <a:latin typeface="Arial" charset="0"/>
                <a:cs typeface="+mn-cs"/>
              </a:rPr>
              <a:pPr eaLnBrk="1" hangingPunct="1">
                <a:defRPr/>
              </a:pPr>
              <a:t>33</a:t>
            </a:fld>
            <a:endParaRPr lang="en-US" dirty="0">
              <a:solidFill>
                <a:srgbClr val="FFFFFF">
                  <a:lumMod val="75000"/>
                </a:srgbClr>
              </a:solidFill>
              <a:latin typeface="Arial" charset="0"/>
              <a:cs typeface="+mn-cs"/>
            </a:endParaRPr>
          </a:p>
        </p:txBody>
      </p:sp>
      <p:sp>
        <p:nvSpPr>
          <p:cNvPr id="145411" name="Text Placeholder 2" hidden="1">
            <a:extLst>
              <a:ext uri="{FF2B5EF4-FFF2-40B4-BE49-F238E27FC236}">
                <a16:creationId xmlns:a16="http://schemas.microsoft.com/office/drawing/2014/main" id="{3986A37A-670E-4277-9838-BC8E7F12F127}"/>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endParaRPr altLang="en-US" dirty="0"/>
          </a:p>
        </p:txBody>
      </p:sp>
      <p:sp>
        <p:nvSpPr>
          <p:cNvPr id="145412" name="Text Placeholder 3">
            <a:extLst>
              <a:ext uri="{FF2B5EF4-FFF2-40B4-BE49-F238E27FC236}">
                <a16:creationId xmlns:a16="http://schemas.microsoft.com/office/drawing/2014/main" id="{911994C1-20AE-47C5-81B1-1F2BFF3F44BE}"/>
              </a:ext>
            </a:extLst>
          </p:cNvPr>
          <p:cNvSpPr>
            <a:spLocks noGrp="1" noChangeArrowheads="1"/>
          </p:cNvSpPr>
          <p:nvPr>
            <p:ph type="body" sz="quarter" idx="13"/>
          </p:nvPr>
        </p:nvSpPr>
        <p:spPr>
          <a:xfrm>
            <a:off x="914400" y="5813425"/>
            <a:ext cx="8229600" cy="434975"/>
          </a:xfrm>
        </p:spPr>
        <p:txBody>
          <a:bodyPr/>
          <a:lstStyle/>
          <a:p>
            <a:pPr eaLnBrk="1" hangingPunct="1">
              <a:spcBef>
                <a:spcPct val="0"/>
              </a:spcBef>
            </a:pPr>
            <a:r>
              <a:rPr lang="en-US" altLang="en-US" dirty="0">
                <a:cs typeface="Arial" panose="020B0604020202020204" pitchFamily="34" charset="0"/>
              </a:rPr>
              <a:t>*Your plan may require that you use select specialty pharmacies to receive coverage for these medications. </a:t>
            </a:r>
            <a:br>
              <a:rPr lang="en-US" altLang="en-US" dirty="0">
                <a:cs typeface="Arial" panose="020B0604020202020204" pitchFamily="34" charset="0"/>
              </a:rPr>
            </a:br>
            <a:r>
              <a:rPr lang="en-US" altLang="en-US" dirty="0">
                <a:cs typeface="Arial" panose="020B0604020202020204" pitchFamily="34" charset="0"/>
              </a:rPr>
              <a:t>Only a 30-day supply may be obtained at a time. See your benefit booklet for details.</a:t>
            </a:r>
          </a:p>
        </p:txBody>
      </p:sp>
      <p:sp>
        <p:nvSpPr>
          <p:cNvPr id="145413" name="Title 4">
            <a:extLst>
              <a:ext uri="{FF2B5EF4-FFF2-40B4-BE49-F238E27FC236}">
                <a16:creationId xmlns:a16="http://schemas.microsoft.com/office/drawing/2014/main" id="{5D375EE0-42CF-4B13-8A1F-4B18BF5BD235}"/>
              </a:ext>
            </a:extLst>
          </p:cNvPr>
          <p:cNvSpPr>
            <a:spLocks noGrp="1" noChangeArrowheads="1"/>
          </p:cNvSpPr>
          <p:nvPr>
            <p:ph type="title"/>
          </p:nvPr>
        </p:nvSpPr>
        <p:spPr>
          <a:xfrm>
            <a:off x="400050" y="210979"/>
            <a:ext cx="8229600" cy="1681162"/>
          </a:xfrm>
        </p:spPr>
        <p:txBody>
          <a:bodyPr/>
          <a:lstStyle/>
          <a:p>
            <a:pPr eaLnBrk="1" hangingPunct="1"/>
            <a:r>
              <a:rPr lang="en-US" altLang="en-US" dirty="0"/>
              <a:t>Prescription Drug Benefit (Gold &amp; Silver)</a:t>
            </a:r>
            <a:br>
              <a:rPr lang="en-US" altLang="en-US" dirty="0"/>
            </a:br>
            <a:br>
              <a:rPr lang="en-US" altLang="en-US" dirty="0"/>
            </a:br>
            <a:r>
              <a:rPr lang="en-US" altLang="en-US" sz="1800" b="1" dirty="0">
                <a:solidFill>
                  <a:srgbClr val="FF0000"/>
                </a:solidFill>
              </a:rPr>
              <a:t>Lower Copays through a Preferred Pharmacy Network (PPN)</a:t>
            </a:r>
            <a:br>
              <a:rPr lang="en-US" altLang="en-US" sz="1800" b="1" dirty="0">
                <a:solidFill>
                  <a:srgbClr val="FF0000"/>
                </a:solidFill>
              </a:rPr>
            </a:br>
            <a:r>
              <a:rPr lang="en-US" altLang="en-US" sz="1600" b="1" dirty="0">
                <a:solidFill>
                  <a:schemeClr val="tx1"/>
                </a:solidFill>
              </a:rPr>
              <a:t>Locate a PPN at </a:t>
            </a:r>
            <a:r>
              <a:rPr lang="en-US" altLang="en-US" sz="1600" b="1" dirty="0">
                <a:solidFill>
                  <a:schemeClr val="tx1"/>
                </a:solidFill>
                <a:hlinkClick r:id="rId3">
                  <a:extLst>
                    <a:ext uri="{A12FA001-AC4F-418D-AE19-62706E023703}">
                      <ahyp:hlinkClr xmlns:ahyp="http://schemas.microsoft.com/office/drawing/2018/hyperlinkcolor" val="tx"/>
                    </a:ext>
                  </a:extLst>
                </a:hlinkClick>
              </a:rPr>
              <a:t>www.myprime.com</a:t>
            </a:r>
            <a:r>
              <a:rPr lang="en-US" altLang="en-US" sz="1600" b="1" dirty="0">
                <a:solidFill>
                  <a:schemeClr val="tx1"/>
                </a:solidFill>
              </a:rPr>
              <a:t> </a:t>
            </a:r>
            <a:br>
              <a:rPr lang="en-US" altLang="en-US" sz="2000" b="1" dirty="0">
                <a:solidFill>
                  <a:srgbClr val="7030A0"/>
                </a:solidFill>
              </a:rPr>
            </a:br>
            <a:br>
              <a:rPr lang="en-US" altLang="en-US" sz="2000" b="1" dirty="0">
                <a:solidFill>
                  <a:srgbClr val="7030A0"/>
                </a:solidFill>
              </a:rPr>
            </a:br>
            <a:r>
              <a:rPr lang="en-US" altLang="en-US" sz="1800" b="1" dirty="0">
                <a:solidFill>
                  <a:schemeClr val="tx1"/>
                </a:solidFill>
              </a:rPr>
              <a:t>Higher Copays at a Non-Preferred Participating Pharmacy</a:t>
            </a:r>
            <a:br>
              <a:rPr lang="en-US" altLang="en-US" sz="2000" b="1" dirty="0">
                <a:solidFill>
                  <a:schemeClr val="tx1"/>
                </a:solidFill>
              </a:rPr>
            </a:br>
            <a:br>
              <a:rPr lang="en-US" altLang="en-US" sz="2000" b="1" dirty="0">
                <a:solidFill>
                  <a:schemeClr val="tx1"/>
                </a:solidFill>
              </a:rPr>
            </a:br>
            <a:endParaRPr lang="en-US" altLang="en-US" sz="2000" b="1" dirty="0">
              <a:solidFill>
                <a:schemeClr val="tx1"/>
              </a:solidFill>
            </a:endParaRPr>
          </a:p>
        </p:txBody>
      </p:sp>
      <p:pic>
        <p:nvPicPr>
          <p:cNvPr id="145414" name="Picture 5">
            <a:extLst>
              <a:ext uri="{FF2B5EF4-FFF2-40B4-BE49-F238E27FC236}">
                <a16:creationId xmlns:a16="http://schemas.microsoft.com/office/drawing/2014/main" id="{B9A8C462-4D7A-4723-8CF1-BC9868612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893" r="3677"/>
          <a:stretch>
            <a:fillRect/>
          </a:stretch>
        </p:blipFill>
        <p:spPr bwMode="auto">
          <a:xfrm>
            <a:off x="7343775" y="279122"/>
            <a:ext cx="1371600" cy="12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0A2AA3C-929A-456D-9F63-25BD7667BEBD}"/>
              </a:ext>
            </a:extLst>
          </p:cNvPr>
          <p:cNvGraphicFramePr>
            <a:graphicFrameLocks noGrp="1"/>
          </p:cNvGraphicFramePr>
          <p:nvPr>
            <p:extLst>
              <p:ext uri="{D42A27DB-BD31-4B8C-83A1-F6EECF244321}">
                <p14:modId xmlns:p14="http://schemas.microsoft.com/office/powerpoint/2010/main" val="1139600918"/>
              </p:ext>
            </p:extLst>
          </p:nvPr>
        </p:nvGraphicFramePr>
        <p:xfrm>
          <a:off x="990599" y="2241966"/>
          <a:ext cx="7239001" cy="3535680"/>
        </p:xfrm>
        <a:graphic>
          <a:graphicData uri="http://schemas.openxmlformats.org/drawingml/2006/table">
            <a:tbl>
              <a:tblPr firstRow="1" bandRow="1">
                <a:effectLst/>
                <a:tableStyleId>{284E427A-3D55-4303-BF80-6455036E1DE7}</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243841">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0">
                <a:tc>
                  <a:txBody>
                    <a:bodyPr/>
                    <a:lstStyle/>
                    <a:p>
                      <a:pPr algn="ctr"/>
                      <a:r>
                        <a:rPr lang="en-US" sz="1200" dirty="0"/>
                        <a:t>Drug List Status</a:t>
                      </a:r>
                    </a:p>
                  </a:txBody>
                  <a:tcPr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600" b="1" dirty="0">
                          <a:solidFill>
                            <a:srgbClr val="FFFF00"/>
                          </a:solidFill>
                        </a:rPr>
                        <a:t>Preferred </a:t>
                      </a:r>
                      <a:r>
                        <a:rPr lang="en-US" sz="1200" dirty="0"/>
                        <a:t>Retail Pharmacy (PPN)</a:t>
                      </a:r>
                      <a:br>
                        <a:rPr lang="en-US" sz="1200" dirty="0"/>
                      </a:br>
                      <a:r>
                        <a:rPr lang="en-US" sz="1200" dirty="0"/>
                        <a:t>Copay </a:t>
                      </a:r>
                    </a:p>
                    <a:p>
                      <a:pPr algn="ctr"/>
                      <a:r>
                        <a:rPr lang="en-US" sz="900" dirty="0"/>
                        <a:t>(up to a 30-day supply)</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200" dirty="0"/>
                        <a:t>Non-Preferred Retail </a:t>
                      </a:r>
                      <a:r>
                        <a:rPr lang="en-US" sz="1200" dirty="0">
                          <a:solidFill>
                            <a:srgbClr val="FFFF00"/>
                          </a:solidFill>
                        </a:rPr>
                        <a:t>Participating </a:t>
                      </a:r>
                      <a:r>
                        <a:rPr lang="en-US" sz="1200" dirty="0"/>
                        <a:t>Pharmacy Copay </a:t>
                      </a:r>
                    </a:p>
                    <a:p>
                      <a:pPr algn="ctr"/>
                      <a:r>
                        <a:rPr lang="en-US" sz="900" dirty="0"/>
                        <a:t>(up to a 30-day supply)</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endParaRPr lang="en-US" sz="9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200" dirty="0">
                          <a:solidFill>
                            <a:srgbClr val="FFFF00"/>
                          </a:solidFill>
                        </a:rPr>
                        <a:t>Home Delivery </a:t>
                      </a:r>
                      <a:br>
                        <a:rPr lang="en-US" sz="1200" dirty="0"/>
                      </a:br>
                      <a:r>
                        <a:rPr lang="en-US" sz="1200" dirty="0"/>
                        <a:t>(Mail Order) Copay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(up to a 90-day supply)</a:t>
                      </a:r>
                    </a:p>
                  </a:txBody>
                  <a:tcPr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pPr algn="ctr"/>
                      <a:r>
                        <a:rPr lang="en-US" sz="1200" dirty="0"/>
                        <a:t>Preferred Generic</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$10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endParaRPr lang="en-US" sz="2000" dirty="0"/>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Non-Preferred Generic</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$10</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$20</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$30</a:t>
                      </a:r>
                    </a:p>
                  </a:txBody>
                  <a:tcPr anchor="ct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ctr"/>
                      <a:r>
                        <a:rPr lang="en-US" sz="1200" dirty="0"/>
                        <a:t>Preferred Brand</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$50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$70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$150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Non-Preferred Brand</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$100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$300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70840">
                <a:tc>
                  <a:txBody>
                    <a:bodyPr/>
                    <a:lstStyle/>
                    <a:p>
                      <a:pPr algn="ctr"/>
                      <a:endParaRPr lang="en-US" sz="120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Specialty Pharmacy </a:t>
                      </a:r>
                      <a:br>
                        <a:rPr lang="en-US" sz="1200" b="1" dirty="0">
                          <a:solidFill>
                            <a:schemeClr val="bg1"/>
                          </a:solidFill>
                        </a:rPr>
                      </a:br>
                      <a:r>
                        <a:rPr lang="en-US" sz="900" b="1" dirty="0">
                          <a:solidFill>
                            <a:schemeClr val="bg1"/>
                          </a:solidFill>
                        </a:rPr>
                        <a:t>(30-day supply)</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Preferred Specialty / Non-Preferred Specialty*</a:t>
                      </a:r>
                    </a:p>
                  </a:txBody>
                  <a:tcPr anchor="ctr">
                    <a:lnT w="12700" cap="flat" cmpd="sng" algn="ctr">
                      <a:solidFill>
                        <a:schemeClr val="accent2"/>
                      </a:solidFill>
                      <a:prstDash val="solid"/>
                      <a:round/>
                      <a:headEnd type="none" w="med" len="med"/>
                      <a:tailEnd type="none" w="med" len="med"/>
                    </a:lnT>
                    <a:solidFill>
                      <a:schemeClr val="accent1">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$150 / $250 </a:t>
                      </a:r>
                    </a:p>
                  </a:txBody>
                  <a:tcPr anchor="ctr">
                    <a:lnT w="12700" cap="flat" cmpd="sng" algn="ctr">
                      <a:solidFill>
                        <a:schemeClr val="accent2"/>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A5827B-90BD-438B-9F2C-647283EFE3D5}"/>
              </a:ext>
            </a:extLst>
          </p:cNvPr>
          <p:cNvSpPr>
            <a:spLocks noGrp="1"/>
          </p:cNvSpPr>
          <p:nvPr>
            <p:ph type="sldNum" sz="quarter" idx="16"/>
          </p:nvPr>
        </p:nvSpPr>
        <p:spPr/>
        <p:txBody>
          <a:bodyPr/>
          <a:lstStyle/>
          <a:p>
            <a:pPr eaLnBrk="1" hangingPunct="1">
              <a:defRPr/>
            </a:pPr>
            <a:fld id="{F37D84AC-E764-4D53-8F6F-D61482B6ACA1}" type="slidenum">
              <a:rPr lang="en-US">
                <a:solidFill>
                  <a:srgbClr val="FFFFFF">
                    <a:lumMod val="75000"/>
                  </a:srgbClr>
                </a:solidFill>
                <a:latin typeface="Arial" charset="0"/>
                <a:cs typeface="+mn-cs"/>
              </a:rPr>
              <a:pPr eaLnBrk="1" hangingPunct="1">
                <a:defRPr/>
              </a:pPr>
              <a:t>34</a:t>
            </a:fld>
            <a:endParaRPr lang="en-US" dirty="0">
              <a:solidFill>
                <a:srgbClr val="FFFFFF">
                  <a:lumMod val="75000"/>
                </a:srgbClr>
              </a:solidFill>
              <a:latin typeface="Arial" charset="0"/>
              <a:cs typeface="+mn-cs"/>
            </a:endParaRPr>
          </a:p>
        </p:txBody>
      </p:sp>
      <p:sp>
        <p:nvSpPr>
          <p:cNvPr id="151555" name="Text Placeholder 8" hidden="1">
            <a:extLst>
              <a:ext uri="{FF2B5EF4-FFF2-40B4-BE49-F238E27FC236}">
                <a16:creationId xmlns:a16="http://schemas.microsoft.com/office/drawing/2014/main" id="{47FF84B1-A940-487C-9514-89B0264707E3}"/>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151556" name="Text Placeholder 3">
            <a:extLst>
              <a:ext uri="{FF2B5EF4-FFF2-40B4-BE49-F238E27FC236}">
                <a16:creationId xmlns:a16="http://schemas.microsoft.com/office/drawing/2014/main" id="{4E74DA45-3985-461D-B9E9-594D22907669}"/>
              </a:ext>
            </a:extLst>
          </p:cNvPr>
          <p:cNvSpPr>
            <a:spLocks noGrp="1" noChangeArrowheads="1"/>
          </p:cNvSpPr>
          <p:nvPr>
            <p:ph type="body" sz="quarter" idx="13"/>
          </p:nvPr>
        </p:nvSpPr>
        <p:spPr>
          <a:xfrm>
            <a:off x="457200" y="6172200"/>
            <a:ext cx="4605338" cy="312738"/>
          </a:xfrm>
        </p:spPr>
        <p:txBody>
          <a:bodyPr/>
          <a:lstStyle/>
          <a:p>
            <a:pPr eaLnBrk="1" hangingPunct="1">
              <a:spcBef>
                <a:spcPct val="0"/>
              </a:spcBef>
            </a:pPr>
            <a:r>
              <a:rPr lang="en-US" altLang="en-US" sz="500" dirty="0"/>
              <a:t>MyPrime.com is an online resource offered by Prime Therapeutics.</a:t>
            </a:r>
          </a:p>
          <a:p>
            <a:pPr eaLnBrk="1" hangingPunct="1">
              <a:spcBef>
                <a:spcPct val="0"/>
              </a:spcBef>
            </a:pPr>
            <a:r>
              <a:rPr lang="en-US" altLang="en-US" sz="500" dirty="0"/>
              <a:t>Prime Therapeutics LLC, a separate company, is a pharmacy benefit management company. Blue ‭Cross and Blue Shield of Texas (BCBSTX) contracts with Prime Therapeutics ‭to provide pharmacy benefit management and other related services. In addition, ‭contracting pharmacies are contracted through Prime Therapeutics. The ‭relationship between BCBSTX and contracting pharmacies is that of independent ‭contractors. BCBSTX, as well as several independent Blue Cross and Blue ‭Shield Plans, has an ownership interest in Prime Therapeutics.</a:t>
            </a:r>
          </a:p>
        </p:txBody>
      </p:sp>
      <p:sp>
        <p:nvSpPr>
          <p:cNvPr id="7" name="Content Placeholder 6">
            <a:extLst>
              <a:ext uri="{FF2B5EF4-FFF2-40B4-BE49-F238E27FC236}">
                <a16:creationId xmlns:a16="http://schemas.microsoft.com/office/drawing/2014/main" id="{4F68D7AD-5BC0-4312-9CB9-B769C008FB8F}"/>
              </a:ext>
            </a:extLst>
          </p:cNvPr>
          <p:cNvSpPr>
            <a:spLocks noGrp="1"/>
          </p:cNvSpPr>
          <p:nvPr>
            <p:ph idx="1"/>
          </p:nvPr>
        </p:nvSpPr>
        <p:spPr>
          <a:xfrm>
            <a:off x="304800" y="1066800"/>
            <a:ext cx="4606925" cy="4114800"/>
          </a:xfrm>
        </p:spPr>
        <p:txBody>
          <a:bodyPr rtlCol="0">
            <a:noAutofit/>
          </a:bodyPr>
          <a:lstStyle/>
          <a:p>
            <a:pPr marL="0" indent="0" eaLnBrk="1" fontAlgn="auto" hangingPunct="1">
              <a:buFont typeface="Arial" panose="020B0604020202020204" pitchFamily="34" charset="0"/>
              <a:buNone/>
              <a:defRPr/>
            </a:pPr>
            <a:r>
              <a:rPr lang="en-US" sz="2400" dirty="0">
                <a:latin typeface="Arial Nova" panose="020B0504020202020204" pitchFamily="34" charset="0"/>
              </a:rPr>
              <a:t>Single sign-on from </a:t>
            </a:r>
            <a:br>
              <a:rPr lang="en-US" sz="2400" dirty="0">
                <a:latin typeface="Arial Nova" panose="020B0504020202020204" pitchFamily="34" charset="0"/>
              </a:rPr>
            </a:br>
            <a:r>
              <a:rPr lang="en-US" sz="2400" dirty="0">
                <a:latin typeface="Arial Nova" panose="020B0504020202020204" pitchFamily="34" charset="0"/>
              </a:rPr>
              <a:t>Blue Access for Members</a:t>
            </a:r>
            <a:r>
              <a:rPr lang="en-US" sz="1050" baseline="100000" dirty="0">
                <a:latin typeface="Arial Nova" panose="020B0504020202020204" pitchFamily="34" charset="0"/>
              </a:rPr>
              <a:t>SM</a:t>
            </a:r>
            <a:r>
              <a:rPr lang="en-US" sz="2400" dirty="0">
                <a:latin typeface="Arial Nova" panose="020B0504020202020204" pitchFamily="34" charset="0"/>
              </a:rPr>
              <a:t> to:</a:t>
            </a:r>
          </a:p>
          <a:p>
            <a:pPr eaLnBrk="1" fontAlgn="auto" hangingPunct="1">
              <a:defRPr/>
            </a:pPr>
            <a:r>
              <a:rPr lang="en-US" sz="2400" dirty="0">
                <a:latin typeface="Arial Nova" panose="020B0504020202020204" pitchFamily="34" charset="0"/>
              </a:rPr>
              <a:t>Locate a pharmacy</a:t>
            </a:r>
          </a:p>
          <a:p>
            <a:pPr eaLnBrk="1" fontAlgn="auto" hangingPunct="1">
              <a:defRPr/>
            </a:pPr>
            <a:r>
              <a:rPr lang="en-US" sz="2400" dirty="0">
                <a:latin typeface="Arial Nova" panose="020B0504020202020204" pitchFamily="34" charset="0"/>
              </a:rPr>
              <a:t>Find drugs/drug list </a:t>
            </a:r>
          </a:p>
          <a:p>
            <a:pPr eaLnBrk="1" fontAlgn="auto" hangingPunct="1">
              <a:defRPr/>
            </a:pPr>
            <a:r>
              <a:rPr lang="en-US" sz="2400" dirty="0">
                <a:latin typeface="Arial Nova" panose="020B0504020202020204" pitchFamily="34" charset="0"/>
              </a:rPr>
              <a:t>View prescription claim history</a:t>
            </a:r>
          </a:p>
          <a:p>
            <a:pPr eaLnBrk="1" fontAlgn="auto" hangingPunct="1">
              <a:defRPr/>
            </a:pPr>
            <a:r>
              <a:rPr lang="en-US" sz="2400" dirty="0">
                <a:latin typeface="Arial Nova" panose="020B0504020202020204" pitchFamily="34" charset="0"/>
              </a:rPr>
              <a:t>Create personal drug list</a:t>
            </a:r>
          </a:p>
          <a:p>
            <a:pPr eaLnBrk="1" fontAlgn="auto" hangingPunct="1">
              <a:defRPr/>
            </a:pPr>
            <a:r>
              <a:rPr lang="en-US" sz="2400" dirty="0">
                <a:latin typeface="Arial Nova" panose="020B0504020202020204" pitchFamily="34" charset="0"/>
              </a:rPr>
              <a:t>Learn about specific drugs</a:t>
            </a:r>
          </a:p>
          <a:p>
            <a:pPr marL="429768" lvl="1" indent="-182880" eaLnBrk="1" fontAlgn="auto" hangingPunct="1">
              <a:spcBef>
                <a:spcPts val="0"/>
              </a:spcBef>
              <a:defRPr/>
            </a:pPr>
            <a:r>
              <a:rPr lang="en-US" dirty="0"/>
              <a:t>Rx cost calculator </a:t>
            </a:r>
          </a:p>
          <a:p>
            <a:pPr marL="429768" lvl="1" indent="-182880" eaLnBrk="1" fontAlgn="auto" hangingPunct="1">
              <a:spcBef>
                <a:spcPts val="0"/>
              </a:spcBef>
              <a:defRPr/>
            </a:pPr>
            <a:r>
              <a:rPr lang="en-US" dirty="0"/>
              <a:t>Health information</a:t>
            </a:r>
          </a:p>
        </p:txBody>
      </p:sp>
      <p:sp>
        <p:nvSpPr>
          <p:cNvPr id="151558" name="Title 7">
            <a:extLst>
              <a:ext uri="{FF2B5EF4-FFF2-40B4-BE49-F238E27FC236}">
                <a16:creationId xmlns:a16="http://schemas.microsoft.com/office/drawing/2014/main" id="{EE28C35A-2F50-4C7F-A417-83E8385EE782}"/>
              </a:ext>
            </a:extLst>
          </p:cNvPr>
          <p:cNvSpPr>
            <a:spLocks noGrp="1" noChangeArrowheads="1"/>
          </p:cNvSpPr>
          <p:nvPr>
            <p:ph type="title"/>
          </p:nvPr>
        </p:nvSpPr>
        <p:spPr>
          <a:xfrm>
            <a:off x="457200" y="228600"/>
            <a:ext cx="4606925" cy="1189037"/>
          </a:xfrm>
        </p:spPr>
        <p:txBody>
          <a:bodyPr/>
          <a:lstStyle/>
          <a:p>
            <a:pPr eaLnBrk="1" hangingPunct="1"/>
            <a:r>
              <a:rPr lang="en-US" altLang="en-US" dirty="0"/>
              <a:t>MyPrime.com</a:t>
            </a:r>
          </a:p>
        </p:txBody>
      </p:sp>
      <p:grpSp>
        <p:nvGrpSpPr>
          <p:cNvPr id="151559" name="Group 9">
            <a:extLst>
              <a:ext uri="{FF2B5EF4-FFF2-40B4-BE49-F238E27FC236}">
                <a16:creationId xmlns:a16="http://schemas.microsoft.com/office/drawing/2014/main" id="{37CF496B-ABF9-48AC-A7AB-4F88F45C86A1}"/>
              </a:ext>
            </a:extLst>
          </p:cNvPr>
          <p:cNvGrpSpPr>
            <a:grpSpLocks/>
          </p:cNvGrpSpPr>
          <p:nvPr/>
        </p:nvGrpSpPr>
        <p:grpSpPr bwMode="auto">
          <a:xfrm>
            <a:off x="5486400" y="228600"/>
            <a:ext cx="2979738" cy="4051300"/>
            <a:chOff x="5588673" y="1295400"/>
            <a:chExt cx="2978583" cy="4051663"/>
          </a:xfrm>
        </p:grpSpPr>
        <p:pic>
          <p:nvPicPr>
            <p:cNvPr id="5" name="Picture 4">
              <a:extLst>
                <a:ext uri="{FF2B5EF4-FFF2-40B4-BE49-F238E27FC236}">
                  <a16:creationId xmlns:a16="http://schemas.microsoft.com/office/drawing/2014/main" id="{28CD7AFC-DDC8-413C-8B44-167ACC6FC936}"/>
                </a:ext>
              </a:extLst>
            </p:cNvPr>
            <p:cNvPicPr>
              <a:picLocks noChangeAspect="1"/>
            </p:cNvPicPr>
            <p:nvPr/>
          </p:nvPicPr>
          <p:blipFill>
            <a:blip r:embed="rId3"/>
            <a:stretch>
              <a:fillRect/>
            </a:stretch>
          </p:blipFill>
          <p:spPr>
            <a:xfrm>
              <a:off x="5588673" y="1295400"/>
              <a:ext cx="2978583" cy="4051663"/>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F49297E7-60FF-4A88-A576-3FCA6C299627}"/>
                </a:ext>
              </a:extLst>
            </p:cNvPr>
            <p:cNvSpPr txBox="1"/>
            <p:nvPr/>
          </p:nvSpPr>
          <p:spPr>
            <a:xfrm>
              <a:off x="8040410" y="1593877"/>
              <a:ext cx="199947" cy="61919"/>
            </a:xfrm>
            <a:prstGeom prst="rect">
              <a:avLst/>
            </a:prstGeom>
            <a:solidFill>
              <a:srgbClr val="134974"/>
            </a:solidFill>
          </p:spPr>
          <p:txBody>
            <a:bodyPr lIns="0" tIns="0" rIns="0" bIns="0">
              <a:spAutoFit/>
            </a:bodyPr>
            <a:lstStyle/>
            <a:p>
              <a:pPr eaLnBrk="1" hangingPunct="1">
                <a:spcAft>
                  <a:spcPts val="600"/>
                </a:spcAft>
                <a:defRPr/>
              </a:pPr>
              <a:r>
                <a:rPr lang="en-US" sz="400" b="1" dirty="0">
                  <a:solidFill>
                    <a:srgbClr val="FFFFFF"/>
                  </a:solidFill>
                  <a:latin typeface="Arial Narrow" panose="020B0606020202030204" pitchFamily="34" charset="0"/>
                  <a:cs typeface="+mn-cs"/>
                </a:rPr>
                <a:t>Jane Doe</a:t>
              </a:r>
            </a:p>
          </p:txBody>
        </p:sp>
      </p:grpSp>
      <p:sp>
        <p:nvSpPr>
          <p:cNvPr id="3" name="TextBox 2">
            <a:extLst>
              <a:ext uri="{FF2B5EF4-FFF2-40B4-BE49-F238E27FC236}">
                <a16:creationId xmlns:a16="http://schemas.microsoft.com/office/drawing/2014/main" id="{6A9B8416-912A-F555-44FB-895EE734A428}"/>
              </a:ext>
            </a:extLst>
          </p:cNvPr>
          <p:cNvSpPr txBox="1"/>
          <p:nvPr/>
        </p:nvSpPr>
        <p:spPr>
          <a:xfrm>
            <a:off x="5680869" y="4397276"/>
            <a:ext cx="2590800" cy="2308324"/>
          </a:xfrm>
          <a:prstGeom prst="rect">
            <a:avLst/>
          </a:prstGeom>
          <a:noFill/>
        </p:spPr>
        <p:txBody>
          <a:bodyPr wrap="square">
            <a:spAutoFit/>
          </a:bodyPr>
          <a:lstStyle/>
          <a:p>
            <a:pPr indent="-274320" eaLnBrk="1" fontAlgn="auto" hangingPunct="1">
              <a:spcAft>
                <a:spcPts val="0"/>
              </a:spcAft>
              <a:buFont typeface="Wingdings 2" panose="05020102010507070707" pitchFamily="18" charset="2"/>
              <a:buNone/>
              <a:defRPr/>
            </a:pPr>
            <a:r>
              <a:rPr lang="en-US" altLang="en-US" sz="2400" b="1" dirty="0">
                <a:solidFill>
                  <a:srgbClr val="FFFF00"/>
                </a:solidFill>
                <a:latin typeface="Arial Narrow" panose="020B0606020202030204" pitchFamily="34" charset="0"/>
                <a:cs typeface="Mongolian Baiti" panose="03000500000000000000" pitchFamily="66" charset="0"/>
              </a:rPr>
              <a:t>Your Prescription coverage includes prior authorization, step therapy, quantity limits, &amp; a preferred drug list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CC474E-5156-405E-84BC-A8A6945078BD}"/>
              </a:ext>
            </a:extLst>
          </p:cNvPr>
          <p:cNvSpPr>
            <a:spLocks noGrp="1"/>
          </p:cNvSpPr>
          <p:nvPr>
            <p:ph type="sldNum" sz="quarter" idx="16"/>
          </p:nvPr>
        </p:nvSpPr>
        <p:spPr/>
        <p:txBody>
          <a:bodyPr/>
          <a:lstStyle/>
          <a:p>
            <a:pPr eaLnBrk="1" hangingPunct="1">
              <a:defRPr/>
            </a:pPr>
            <a:fld id="{73A3ABE3-09CF-476A-A128-7CBC904F6CCC}" type="slidenum">
              <a:rPr lang="en-US">
                <a:solidFill>
                  <a:srgbClr val="FFFFFF">
                    <a:lumMod val="75000"/>
                  </a:srgbClr>
                </a:solidFill>
                <a:latin typeface="Arial" charset="0"/>
                <a:cs typeface="+mn-cs"/>
              </a:rPr>
              <a:pPr eaLnBrk="1" hangingPunct="1">
                <a:defRPr/>
              </a:pPr>
              <a:t>35</a:t>
            </a:fld>
            <a:endParaRPr lang="en-US" dirty="0">
              <a:solidFill>
                <a:srgbClr val="FFFFFF">
                  <a:lumMod val="75000"/>
                </a:srgbClr>
              </a:solidFill>
              <a:latin typeface="Arial" charset="0"/>
              <a:cs typeface="+mn-cs"/>
            </a:endParaRPr>
          </a:p>
        </p:txBody>
      </p:sp>
      <p:sp>
        <p:nvSpPr>
          <p:cNvPr id="154627" name="Text Placeholder 15" hidden="1">
            <a:extLst>
              <a:ext uri="{FF2B5EF4-FFF2-40B4-BE49-F238E27FC236}">
                <a16:creationId xmlns:a16="http://schemas.microsoft.com/office/drawing/2014/main" id="{7F910D9E-86EE-4477-A86B-F4CD1D952139}"/>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6" name="Content Placeholder 5">
            <a:extLst>
              <a:ext uri="{FF2B5EF4-FFF2-40B4-BE49-F238E27FC236}">
                <a16:creationId xmlns:a16="http://schemas.microsoft.com/office/drawing/2014/main" id="{DF213856-5EAD-41F7-A68A-9C0E707D8D3C}"/>
              </a:ext>
            </a:extLst>
          </p:cNvPr>
          <p:cNvSpPr>
            <a:spLocks noGrp="1"/>
          </p:cNvSpPr>
          <p:nvPr>
            <p:ph idx="1"/>
          </p:nvPr>
        </p:nvSpPr>
        <p:spPr>
          <a:xfrm>
            <a:off x="228600" y="960438"/>
            <a:ext cx="4892675" cy="5516562"/>
          </a:xfrm>
        </p:spPr>
        <p:txBody>
          <a:bodyPr rtlCol="0">
            <a:noAutofit/>
          </a:bodyPr>
          <a:lstStyle/>
          <a:p>
            <a:pPr marL="0" lvl="1" indent="0" eaLnBrk="1" fontAlgn="auto" hangingPunct="1">
              <a:spcBef>
                <a:spcPts val="900"/>
              </a:spcBef>
              <a:buClr>
                <a:schemeClr val="hlink"/>
              </a:buClr>
              <a:buFont typeface="Arial" panose="020B0604020202020204" pitchFamily="34" charset="0"/>
              <a:buNone/>
              <a:defRPr/>
            </a:pPr>
            <a:r>
              <a:rPr lang="en-US" sz="1600" dirty="0">
                <a:latin typeface="Arial Black" panose="020B0A04020102020204" pitchFamily="34" charset="0"/>
                <a:cs typeface="Lucida Sans Unicode" panose="020B0602030504020204" pitchFamily="34" charset="0"/>
              </a:rPr>
              <a:t>Your pharmacy benefit includes mail service of your maintenance medications through Express Scripts Pharmacy Mail Order</a:t>
            </a:r>
          </a:p>
          <a:p>
            <a:pPr marL="0" lvl="1" indent="0" eaLnBrk="1" fontAlgn="auto" hangingPunct="1">
              <a:spcBef>
                <a:spcPts val="900"/>
              </a:spcBef>
              <a:buClr>
                <a:schemeClr val="hlink"/>
              </a:buClr>
              <a:buFont typeface="Arial" panose="020B0604020202020204" pitchFamily="34" charset="0"/>
              <a:buNone/>
              <a:defRPr/>
            </a:pPr>
            <a:endParaRPr lang="en-US" sz="1600" dirty="0">
              <a:latin typeface="Arial Black" panose="020B0A04020102020204" pitchFamily="34"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2400" dirty="0">
                <a:solidFill>
                  <a:srgbClr val="C00000"/>
                </a:solidFill>
                <a:latin typeface="Amasis MT Pro Medium" panose="02040604050005020304" pitchFamily="18" charset="0"/>
                <a:cs typeface="Lucida Sans Unicode" panose="020B0602030504020204" pitchFamily="34" charset="0"/>
              </a:rPr>
              <a:t>Visit express-scripts.com/</a:t>
            </a:r>
            <a:r>
              <a:rPr lang="en-US" sz="2400" dirty="0" err="1">
                <a:solidFill>
                  <a:srgbClr val="C00000"/>
                </a:solidFill>
                <a:latin typeface="Amasis MT Pro Medium" panose="02040604050005020304" pitchFamily="18" charset="0"/>
                <a:cs typeface="Lucida Sans Unicode" panose="020B0602030504020204" pitchFamily="34" charset="0"/>
              </a:rPr>
              <a:t>rx</a:t>
            </a:r>
            <a:endParaRPr lang="en-US" sz="2400" dirty="0">
              <a:solidFill>
                <a:srgbClr val="C00000"/>
              </a:solidFill>
              <a:latin typeface="Amasis MT Pro Medium" panose="02040604050005020304" pitchFamily="18"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2200" dirty="0">
                <a:latin typeface="Amasis MT Pro Medium" panose="02040604050005020304" pitchFamily="18" charset="0"/>
                <a:cs typeface="Lucida Sans Unicode" panose="020B0602030504020204" pitchFamily="34" charset="0"/>
              </a:rPr>
              <a:t>Log in to myprime.com &amp; follow the links to Express Scripts Pharmacy</a:t>
            </a:r>
          </a:p>
          <a:p>
            <a:pPr marL="234950" lvl="1" indent="-234950" eaLnBrk="1" fontAlgn="auto" hangingPunct="1">
              <a:spcBef>
                <a:spcPts val="900"/>
              </a:spcBef>
              <a:buClr>
                <a:srgbClr val="0070C0"/>
              </a:buClr>
              <a:buSzPct val="110000"/>
              <a:buFont typeface="Arial" panose="020B0604020202020204" pitchFamily="34" charset="0"/>
              <a:buChar char="•"/>
              <a:defRPr/>
            </a:pPr>
            <a:endParaRPr lang="en-US" sz="1600" dirty="0">
              <a:latin typeface="Arial Black" panose="020B0A04020102020204" pitchFamily="34"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1600" dirty="0">
                <a:latin typeface="Arial Black" panose="020B0A04020102020204" pitchFamily="34" charset="0"/>
                <a:cs typeface="Lucida Sans Unicode" panose="020B0602030504020204" pitchFamily="34" charset="0"/>
              </a:rPr>
              <a:t>Once registered, ask your doctor to submit your prescription electronically or by fax</a:t>
            </a:r>
          </a:p>
          <a:p>
            <a:pPr marL="234950" lvl="1" indent="-234950" eaLnBrk="1" fontAlgn="auto" hangingPunct="1">
              <a:spcBef>
                <a:spcPts val="900"/>
              </a:spcBef>
              <a:buClr>
                <a:srgbClr val="0070C0"/>
              </a:buClr>
              <a:buSzPct val="110000"/>
              <a:buFont typeface="Arial" panose="020B0604020202020204" pitchFamily="34" charset="0"/>
              <a:buChar char="•"/>
              <a:defRPr/>
            </a:pPr>
            <a:r>
              <a:rPr lang="en-US" sz="1600" dirty="0">
                <a:latin typeface="Arial Black" panose="020B0A04020102020204" pitchFamily="34" charset="0"/>
                <a:cs typeface="Lucida Sans Unicode" panose="020B0602030504020204" pitchFamily="34" charset="0"/>
              </a:rPr>
              <a:t>Transfer your existing prescription from </a:t>
            </a:r>
            <a:br>
              <a:rPr lang="en-US" sz="1600" dirty="0">
                <a:latin typeface="Arial Black" panose="020B0A04020102020204" pitchFamily="34" charset="0"/>
                <a:cs typeface="Lucida Sans Unicode" panose="020B0602030504020204" pitchFamily="34" charset="0"/>
              </a:rPr>
            </a:br>
            <a:r>
              <a:rPr lang="en-US" sz="1600" dirty="0">
                <a:latin typeface="Arial Black" panose="020B0A04020102020204" pitchFamily="34" charset="0"/>
                <a:cs typeface="Lucida Sans Unicode" panose="020B0602030504020204" pitchFamily="34" charset="0"/>
              </a:rPr>
              <a:t>a retail pharmacy online or by phone</a:t>
            </a:r>
          </a:p>
        </p:txBody>
      </p:sp>
      <p:sp>
        <p:nvSpPr>
          <p:cNvPr id="154630" name="Title 6">
            <a:extLst>
              <a:ext uri="{FF2B5EF4-FFF2-40B4-BE49-F238E27FC236}">
                <a16:creationId xmlns:a16="http://schemas.microsoft.com/office/drawing/2014/main" id="{A7E5A32D-7495-4D77-A5F8-83FC71EB610F}"/>
              </a:ext>
            </a:extLst>
          </p:cNvPr>
          <p:cNvSpPr>
            <a:spLocks noGrp="1" noChangeArrowheads="1"/>
          </p:cNvSpPr>
          <p:nvPr>
            <p:ph type="title"/>
          </p:nvPr>
        </p:nvSpPr>
        <p:spPr>
          <a:xfrm>
            <a:off x="236538" y="228600"/>
            <a:ext cx="4876800" cy="731838"/>
          </a:xfrm>
        </p:spPr>
        <p:txBody>
          <a:bodyPr/>
          <a:lstStyle/>
          <a:p>
            <a:pPr eaLnBrk="1" hangingPunct="1"/>
            <a:r>
              <a:rPr lang="en-US" altLang="en-US" dirty="0">
                <a:solidFill>
                  <a:srgbClr val="7030A0"/>
                </a:solidFill>
                <a:latin typeface="Britannic Bold" panose="020B0903060703020204" pitchFamily="34" charset="0"/>
              </a:rPr>
              <a:t>Home Delivery Prescriptions</a:t>
            </a:r>
          </a:p>
        </p:txBody>
      </p:sp>
      <p:sp>
        <p:nvSpPr>
          <p:cNvPr id="3" name="Text Placeholder 2">
            <a:extLst>
              <a:ext uri="{FF2B5EF4-FFF2-40B4-BE49-F238E27FC236}">
                <a16:creationId xmlns:a16="http://schemas.microsoft.com/office/drawing/2014/main" id="{34748238-6169-C667-598B-A30754DDB066}"/>
              </a:ext>
            </a:extLst>
          </p:cNvPr>
          <p:cNvSpPr>
            <a:spLocks noGrp="1"/>
          </p:cNvSpPr>
          <p:nvPr>
            <p:ph type="body" sz="quarter" idx="13"/>
          </p:nvPr>
        </p:nvSpPr>
        <p:spPr>
          <a:xfrm>
            <a:off x="5334000" y="1981200"/>
            <a:ext cx="3581400" cy="1981200"/>
          </a:xfrm>
        </p:spPr>
        <p:txBody>
          <a:bodyPr/>
          <a:lstStyle/>
          <a:p>
            <a:r>
              <a:rPr lang="en-US" sz="2400" dirty="0">
                <a:solidFill>
                  <a:srgbClr val="FFFF00"/>
                </a:solidFill>
                <a:latin typeface="Arial Black" panose="020B0A04020102020204" pitchFamily="34" charset="0"/>
              </a:rPr>
              <a:t>Call Express Scripts </a:t>
            </a:r>
          </a:p>
          <a:p>
            <a:r>
              <a:rPr lang="en-US" sz="2400" dirty="0">
                <a:solidFill>
                  <a:srgbClr val="FFFF00"/>
                </a:solidFill>
                <a:latin typeface="Arial Black" panose="020B0A04020102020204" pitchFamily="34" charset="0"/>
              </a:rPr>
              <a:t>(833) 715-0942</a:t>
            </a:r>
          </a:p>
          <a:p>
            <a:r>
              <a:rPr lang="en-US" sz="2400" dirty="0">
                <a:solidFill>
                  <a:srgbClr val="FFFF00"/>
                </a:solidFill>
                <a:latin typeface="Arial Black" panose="020B0A04020102020204" pitchFamily="34" charset="0"/>
              </a:rPr>
              <a:t>Available 24/7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8329024C-42C3-4F9B-BD62-FBD61F286049}"/>
              </a:ext>
            </a:extLst>
          </p:cNvPr>
          <p:cNvSpPr>
            <a:spLocks noGrp="1"/>
          </p:cNvSpPr>
          <p:nvPr>
            <p:ph type="title"/>
          </p:nvPr>
        </p:nvSpPr>
        <p:spPr>
          <a:xfrm>
            <a:off x="758825" y="685800"/>
            <a:ext cx="8385175" cy="762000"/>
          </a:xfrm>
        </p:spPr>
        <p:txBody>
          <a:bodyPr/>
          <a:lstStyle/>
          <a:p>
            <a:pPr eaLnBrk="1" hangingPunct="1"/>
            <a:r>
              <a:rPr lang="en-US" altLang="en-US" sz="3600" dirty="0">
                <a:latin typeface="Arial Black" panose="020B0A04020102020204" pitchFamily="34" charset="0"/>
              </a:rPr>
              <a:t>Dependent Children under 19</a:t>
            </a:r>
          </a:p>
        </p:txBody>
      </p:sp>
      <p:sp>
        <p:nvSpPr>
          <p:cNvPr id="20483" name="Text Placeholder 2">
            <a:extLst>
              <a:ext uri="{FF2B5EF4-FFF2-40B4-BE49-F238E27FC236}">
                <a16:creationId xmlns:a16="http://schemas.microsoft.com/office/drawing/2014/main" id="{837D8C29-3082-4750-973B-BA6674868E09}"/>
              </a:ext>
            </a:extLst>
          </p:cNvPr>
          <p:cNvSpPr>
            <a:spLocks noGrp="1"/>
          </p:cNvSpPr>
          <p:nvPr>
            <p:ph type="body" idx="1"/>
          </p:nvPr>
        </p:nvSpPr>
        <p:spPr>
          <a:xfrm>
            <a:off x="1257300" y="2133600"/>
            <a:ext cx="6629400" cy="3200400"/>
          </a:xfrm>
        </p:spPr>
        <p:txBody>
          <a:bodyPr rtlCol="0">
            <a:normAutofit fontScale="62500" lnSpcReduction="20000"/>
          </a:bodyPr>
          <a:lstStyle/>
          <a:p>
            <a:pPr algn="ctr" eaLnBrk="1" fontAlgn="auto" hangingPunct="1">
              <a:spcAft>
                <a:spcPts val="0"/>
              </a:spcAft>
              <a:defRPr/>
            </a:pPr>
            <a:endParaRPr lang="en-US" altLang="en-US" sz="2800" dirty="0">
              <a:solidFill>
                <a:schemeClr val="bg1"/>
              </a:solidFill>
            </a:endParaRPr>
          </a:p>
          <a:p>
            <a:pPr eaLnBrk="1" fontAlgn="auto" hangingPunct="1">
              <a:spcAft>
                <a:spcPts val="0"/>
              </a:spcAft>
              <a:defRPr/>
            </a:pPr>
            <a:r>
              <a:rPr lang="en-US" altLang="en-US" sz="5900" dirty="0">
                <a:solidFill>
                  <a:schemeClr val="tx1">
                    <a:lumMod val="65000"/>
                    <a:lumOff val="35000"/>
                  </a:schemeClr>
                </a:solidFill>
                <a:latin typeface="Mongolian Baiti" panose="03000500000000000000" pitchFamily="66" charset="0"/>
                <a:cs typeface="Mongolian Baiti" panose="03000500000000000000" pitchFamily="66" charset="0"/>
              </a:rPr>
              <a:t>Pediatric Dental &amp; Vision benefits are included as part of the Medical Plan </a:t>
            </a:r>
            <a:r>
              <a:rPr lang="en-US" altLang="en-US" sz="5900" b="1" u="sng" dirty="0">
                <a:solidFill>
                  <a:srgbClr val="FF0000"/>
                </a:solidFill>
                <a:latin typeface="Mongolian Baiti" panose="03000500000000000000" pitchFamily="66" charset="0"/>
                <a:cs typeface="Mongolian Baiti" panose="03000500000000000000" pitchFamily="66" charset="0"/>
              </a:rPr>
              <a:t>in addition</a:t>
            </a:r>
            <a:r>
              <a:rPr lang="en-US" altLang="en-US" sz="5900" b="1" dirty="0">
                <a:solidFill>
                  <a:srgbClr val="FF0000"/>
                </a:solidFill>
                <a:latin typeface="Mongolian Baiti" panose="03000500000000000000" pitchFamily="66" charset="0"/>
                <a:cs typeface="Mongolian Baiti" panose="03000500000000000000" pitchFamily="66" charset="0"/>
              </a:rPr>
              <a:t> </a:t>
            </a:r>
            <a:r>
              <a:rPr lang="en-US" altLang="en-US" sz="5900" dirty="0">
                <a:solidFill>
                  <a:schemeClr val="tx1">
                    <a:lumMod val="65000"/>
                    <a:lumOff val="35000"/>
                  </a:schemeClr>
                </a:solidFill>
                <a:latin typeface="Mongolian Baiti" panose="03000500000000000000" pitchFamily="66" charset="0"/>
                <a:cs typeface="Mongolian Baiti" panose="03000500000000000000" pitchFamily="66" charset="0"/>
              </a:rPr>
              <a:t>to the BCBS Dental plan and the Vision plan through VSP</a:t>
            </a:r>
            <a:r>
              <a:rPr lang="en-US" altLang="en-US" sz="1800" dirty="0">
                <a:solidFill>
                  <a:schemeClr val="bg1"/>
                </a:solidFill>
              </a:rPr>
              <a:t>number on dental ID card</a:t>
            </a:r>
          </a:p>
          <a:p>
            <a:pPr eaLnBrk="1" fontAlgn="auto" hangingPunct="1">
              <a:spcAft>
                <a:spcPts val="0"/>
              </a:spcAft>
              <a:defRPr/>
            </a:pPr>
            <a:r>
              <a:rPr lang="en-US" altLang="en-US" sz="1800" dirty="0">
                <a:solidFill>
                  <a:schemeClr val="bg1"/>
                </a:solidFill>
              </a:rPr>
              <a:t>For information on Pediatric Vision – please call Davis-Vision at 800/350-1534</a:t>
            </a:r>
          </a:p>
          <a:p>
            <a:pPr eaLnBrk="1" fontAlgn="auto" hangingPunct="1">
              <a:spcAft>
                <a:spcPts val="0"/>
              </a:spcAft>
              <a:defRPr/>
            </a:pPr>
            <a:r>
              <a:rPr lang="en-US" altLang="en-US" sz="1800" dirty="0">
                <a:solidFill>
                  <a:schemeClr val="bg1"/>
                </a:solidFill>
              </a:rPr>
              <a:t>Refer  to BCBC Medical Booklet for Specific Details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217D8748-987A-4FD2-B3F5-4A9DECD77D4C}"/>
              </a:ext>
            </a:extLst>
          </p:cNvPr>
          <p:cNvSpPr>
            <a:spLocks noGrp="1"/>
          </p:cNvSpPr>
          <p:nvPr>
            <p:ph type="title"/>
          </p:nvPr>
        </p:nvSpPr>
        <p:spPr>
          <a:xfrm>
            <a:off x="228600" y="609600"/>
            <a:ext cx="7924800" cy="762000"/>
          </a:xfrm>
        </p:spPr>
        <p:txBody>
          <a:bodyPr/>
          <a:lstStyle/>
          <a:p>
            <a:pPr algn="ctr" eaLnBrk="1" hangingPunct="1"/>
            <a:r>
              <a:rPr lang="en-US" altLang="en-US" sz="2400" dirty="0">
                <a:solidFill>
                  <a:schemeClr val="tx1"/>
                </a:solidFill>
                <a:latin typeface="Arial Black" panose="020B0A04020102020204" pitchFamily="34" charset="0"/>
              </a:rPr>
              <a:t>Your </a:t>
            </a:r>
            <a:r>
              <a:rPr lang="en-US" altLang="en-US" sz="2400" dirty="0">
                <a:solidFill>
                  <a:srgbClr val="FF0000"/>
                </a:solidFill>
                <a:latin typeface="Arial Black" panose="020B0A04020102020204" pitchFamily="34" charset="0"/>
              </a:rPr>
              <a:t>Dental</a:t>
            </a:r>
            <a:r>
              <a:rPr lang="en-US" altLang="en-US" sz="2400" dirty="0">
                <a:solidFill>
                  <a:schemeClr val="tx1"/>
                </a:solidFill>
                <a:latin typeface="Arial Black" panose="020B0A04020102020204" pitchFamily="34" charset="0"/>
              </a:rPr>
              <a:t> Plan (</a:t>
            </a:r>
            <a:r>
              <a:rPr lang="en-US" altLang="en-US" sz="2400" dirty="0">
                <a:solidFill>
                  <a:srgbClr val="FF0000"/>
                </a:solidFill>
                <a:latin typeface="Arial Black" panose="020B0A04020102020204" pitchFamily="34" charset="0"/>
              </a:rPr>
              <a:t>BCBS TX</a:t>
            </a:r>
            <a:r>
              <a:rPr lang="en-US" altLang="en-US" sz="2400" dirty="0">
                <a:solidFill>
                  <a:schemeClr val="tx1"/>
                </a:solidFill>
                <a:latin typeface="Arial Black" panose="020B0A04020102020204" pitchFamily="34" charset="0"/>
              </a:rPr>
              <a:t>) </a:t>
            </a:r>
            <a:r>
              <a:rPr lang="en-US" altLang="en-US" sz="1600" dirty="0">
                <a:solidFill>
                  <a:schemeClr val="tx1"/>
                </a:solidFill>
                <a:latin typeface="Arial Black" panose="020B0A04020102020204" pitchFamily="34" charset="0"/>
              </a:rPr>
              <a:t>Policy #299985</a:t>
            </a:r>
          </a:p>
        </p:txBody>
      </p:sp>
      <p:sp>
        <p:nvSpPr>
          <p:cNvPr id="14339" name="Content Placeholder 2">
            <a:extLst>
              <a:ext uri="{FF2B5EF4-FFF2-40B4-BE49-F238E27FC236}">
                <a16:creationId xmlns:a16="http://schemas.microsoft.com/office/drawing/2014/main" id="{4E82477A-D4D3-4C29-9DB4-9B36EFC509AF}"/>
              </a:ext>
            </a:extLst>
          </p:cNvPr>
          <p:cNvSpPr>
            <a:spLocks noGrp="1"/>
          </p:cNvSpPr>
          <p:nvPr>
            <p:ph idx="1"/>
          </p:nvPr>
        </p:nvSpPr>
        <p:spPr>
          <a:xfrm>
            <a:off x="609600" y="1676400"/>
            <a:ext cx="7467600" cy="4876800"/>
          </a:xfrm>
        </p:spPr>
        <p:txBody>
          <a:bodyPr rtlCol="0">
            <a:noAutofit/>
          </a:bodyPr>
          <a:lstStyle/>
          <a:p>
            <a:pPr marL="274320" indent="-274320" eaLnBrk="1" fontAlgn="auto" hangingPunct="1">
              <a:spcAft>
                <a:spcPts val="0"/>
              </a:spcAft>
              <a:buClr>
                <a:schemeClr val="accent3"/>
              </a:buClr>
              <a:buFont typeface="Wingdings 2"/>
              <a:buChar char=""/>
              <a:defRPr/>
            </a:pPr>
            <a:r>
              <a:rPr lang="en-US" dirty="0">
                <a:solidFill>
                  <a:srgbClr val="7030A0"/>
                </a:solidFill>
                <a:latin typeface="Arial Black" panose="020B0A04020102020204" pitchFamily="34" charset="0"/>
                <a:cs typeface="Mongolian Baiti" panose="03000500000000000000" pitchFamily="66" charset="0"/>
              </a:rPr>
              <a:t>Annual Limit - $1,500</a:t>
            </a:r>
            <a:r>
              <a:rPr lang="en-US" dirty="0">
                <a:solidFill>
                  <a:srgbClr val="7030A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Calendar Year Deductible $50 individual (3x family)</a:t>
            </a:r>
          </a:p>
          <a:p>
            <a:pPr marL="274320" indent="-274320" eaLnBrk="1" fontAlgn="auto" hangingPunct="1">
              <a:spcAft>
                <a:spcPts val="0"/>
              </a:spcAft>
              <a:buClr>
                <a:schemeClr val="accent3"/>
              </a:buClr>
              <a:buFontTx/>
              <a:buNone/>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Preventative  100% - deductible waived</a:t>
            </a: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Basic 80%</a:t>
            </a: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Major  50%</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rgbClr val="7030A0"/>
                </a:solidFill>
                <a:latin typeface="Arial Black" panose="020B0A04020102020204" pitchFamily="34" charset="0"/>
                <a:cs typeface="Mongolian Baiti" panose="03000500000000000000" pitchFamily="66" charset="0"/>
              </a:rPr>
              <a:t>Lifetime Limit - Orthodontia  - $1,500</a:t>
            </a:r>
          </a:p>
          <a:p>
            <a:pPr marL="0" indent="0" eaLnBrk="1" fontAlgn="auto" hangingPunct="1">
              <a:spcAft>
                <a:spcPts val="0"/>
              </a:spcAft>
              <a:buClr>
                <a:schemeClr val="accent3"/>
              </a:buClr>
              <a:buFont typeface="Wingdings 2" panose="05020102010507070707" pitchFamily="18" charset="2"/>
              <a:buNone/>
              <a:defRPr/>
            </a:pPr>
            <a:r>
              <a:rPr lang="en-US" sz="2000" dirty="0">
                <a:solidFill>
                  <a:srgbClr val="7030A0"/>
                </a:solidFill>
                <a:latin typeface="Mongolian Baiti" panose="03000500000000000000" pitchFamily="66" charset="0"/>
                <a:cs typeface="Mongolian Baiti" panose="03000500000000000000" pitchFamily="66" charset="0"/>
              </a:rPr>
              <a:t>            	</a:t>
            </a:r>
            <a:r>
              <a:rPr lang="en-US" sz="2000" dirty="0">
                <a:solidFill>
                  <a:srgbClr val="7030A0"/>
                </a:solidFill>
                <a:latin typeface="Arial Black" panose="020B0A04020102020204" pitchFamily="34" charset="0"/>
                <a:cs typeface="Mongolian Baiti" panose="03000500000000000000" pitchFamily="66" charset="0"/>
              </a:rPr>
              <a:t>Dependent Child to Age 19  </a:t>
            </a:r>
          </a:p>
          <a:p>
            <a:pPr marL="0" indent="0" eaLnBrk="1" fontAlgn="auto" hangingPunct="1">
              <a:spcAft>
                <a:spcPts val="0"/>
              </a:spcAft>
              <a:buClr>
                <a:schemeClr val="accent3"/>
              </a:buClr>
              <a:buFont typeface="Wingdings 2" panose="05020102010507070707" pitchFamily="18" charset="2"/>
              <a:buNone/>
              <a:defRPr/>
            </a:pPr>
            <a:r>
              <a:rPr lang="en-US" sz="2000" dirty="0">
                <a:solidFill>
                  <a:srgbClr val="7030A0"/>
                </a:solidFill>
                <a:latin typeface="Arial Black" panose="020B0A04020102020204" pitchFamily="34" charset="0"/>
                <a:cs typeface="Mongolian Baiti" panose="03000500000000000000" pitchFamily="66" charset="0"/>
              </a:rPr>
              <a:t>	Adults (Employee or Spouse)</a:t>
            </a:r>
            <a:endParaRPr lang="en-US" sz="2000" dirty="0">
              <a:latin typeface="Arial Black" panose="020B0A04020102020204" pitchFamily="34" charset="0"/>
            </a:endParaRPr>
          </a:p>
          <a:p>
            <a:pPr marL="274320" indent="-274320" eaLnBrk="1" fontAlgn="auto" hangingPunct="1">
              <a:spcAft>
                <a:spcPts val="0"/>
              </a:spcAft>
              <a:buClr>
                <a:schemeClr val="accent3"/>
              </a:buClr>
              <a:buFont typeface="Wingdings 2"/>
              <a:buChar char=""/>
              <a:defRPr/>
            </a:pPr>
            <a:endParaRPr lang="en-US" sz="2800" dirty="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3D54-5616-457E-AAC5-7A79C66C805C}"/>
              </a:ext>
            </a:extLst>
          </p:cNvPr>
          <p:cNvSpPr>
            <a:spLocks noGrp="1"/>
          </p:cNvSpPr>
          <p:nvPr>
            <p:ph type="title"/>
          </p:nvPr>
        </p:nvSpPr>
        <p:spPr>
          <a:xfrm>
            <a:off x="762000" y="685800"/>
            <a:ext cx="7010400" cy="609600"/>
          </a:xfrm>
        </p:spPr>
        <p:txBody>
          <a:bodyPr rtlCol="0">
            <a:normAutofit fontScale="90000"/>
          </a:bodyPr>
          <a:lstStyle/>
          <a:p>
            <a:pPr eaLnBrk="1" fontAlgn="auto" hangingPunct="1">
              <a:spcAft>
                <a:spcPts val="0"/>
              </a:spcAft>
              <a:defRPr/>
            </a:pPr>
            <a:r>
              <a:rPr lang="en-US" b="1" dirty="0">
                <a:solidFill>
                  <a:schemeClr val="tx1"/>
                </a:solidFill>
              </a:rPr>
              <a:t>Features of your dental plan</a:t>
            </a:r>
          </a:p>
        </p:txBody>
      </p:sp>
      <p:sp>
        <p:nvSpPr>
          <p:cNvPr id="3" name="Content Placeholder 2">
            <a:extLst>
              <a:ext uri="{FF2B5EF4-FFF2-40B4-BE49-F238E27FC236}">
                <a16:creationId xmlns:a16="http://schemas.microsoft.com/office/drawing/2014/main" id="{8E47B3F0-448E-43DA-B80A-5305BD1FF07A}"/>
              </a:ext>
            </a:extLst>
          </p:cNvPr>
          <p:cNvSpPr>
            <a:spLocks noGrp="1"/>
          </p:cNvSpPr>
          <p:nvPr>
            <p:ph idx="1"/>
          </p:nvPr>
        </p:nvSpPr>
        <p:spPr>
          <a:xfrm>
            <a:off x="838200" y="1676400"/>
            <a:ext cx="7543800" cy="4495800"/>
          </a:xfrm>
        </p:spPr>
        <p:txBody>
          <a:bodyPr rtlCol="0">
            <a:normAutofit fontScale="92500" lnSpcReduction="10000"/>
          </a:bodyPr>
          <a:lstStyle/>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Preventive cleanings 100% no deductible </a:t>
            </a:r>
          </a:p>
          <a:p>
            <a:pPr marL="0" indent="0" eaLnBrk="1" fontAlgn="auto" hangingPunct="1">
              <a:spcAft>
                <a:spcPts val="0"/>
              </a:spcAft>
              <a:buClr>
                <a:schemeClr val="accent3"/>
              </a:buClr>
              <a:buNone/>
              <a:defRPr/>
            </a:pPr>
            <a:r>
              <a:rPr lang="en-US" sz="2600" dirty="0">
                <a:solidFill>
                  <a:schemeClr val="tx1"/>
                </a:solidFill>
                <a:latin typeface="Mongolian Baiti" panose="03000500000000000000" pitchFamily="66" charset="0"/>
                <a:cs typeface="Mongolian Baiti" panose="03000500000000000000" pitchFamily="66" charset="0"/>
              </a:rPr>
              <a:t>	</a:t>
            </a:r>
            <a:r>
              <a:rPr lang="en-US" sz="2600" dirty="0">
                <a:solidFill>
                  <a:srgbClr val="7030A0"/>
                </a:solidFill>
                <a:latin typeface="Mongolian Baiti" panose="03000500000000000000" pitchFamily="66" charset="0"/>
                <a:cs typeface="Mongolian Baiti" panose="03000500000000000000" pitchFamily="66" charset="0"/>
              </a:rPr>
              <a:t>(</a:t>
            </a:r>
            <a:r>
              <a:rPr lang="en-US" sz="2600" b="1" dirty="0">
                <a:solidFill>
                  <a:srgbClr val="7030A0"/>
                </a:solidFill>
                <a:latin typeface="Mongolian Baiti" panose="03000500000000000000" pitchFamily="66" charset="0"/>
                <a:cs typeface="Mongolian Baiti" panose="03000500000000000000" pitchFamily="66" charset="0"/>
              </a:rPr>
              <a:t>two every 12 months</a:t>
            </a:r>
            <a:r>
              <a:rPr lang="en-US" sz="2600" dirty="0">
                <a:solidFill>
                  <a:srgbClr val="7030A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a:buChar char=""/>
              <a:defRPr/>
            </a:pPr>
            <a:endParaRPr lang="en-US" sz="2600" b="1" u="sng" dirty="0">
              <a:solidFill>
                <a:srgbClr val="7030A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 Full Mouth X-rays once every 60 months</a:t>
            </a:r>
          </a:p>
          <a:p>
            <a:pPr marL="274320" indent="-274320" eaLnBrk="1" fontAlgn="auto" hangingPunct="1">
              <a:spcAft>
                <a:spcPts val="0"/>
              </a:spcAft>
              <a:buClr>
                <a:schemeClr val="accent3"/>
              </a:buClr>
              <a:buFont typeface="Wingdings 2"/>
              <a:buNone/>
              <a:defRPr/>
            </a:pPr>
            <a:endParaRPr lang="en-US" sz="2600" b="1"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Fluoride to Age 19 (two every 12 months)</a:t>
            </a:r>
          </a:p>
          <a:p>
            <a:pPr marL="274320" indent="-274320" eaLnBrk="1" fontAlgn="auto" hangingPunct="1">
              <a:spcAft>
                <a:spcPts val="0"/>
              </a:spcAft>
              <a:buClr>
                <a:schemeClr val="accent3"/>
              </a:buClr>
              <a:buFont typeface="Wingdings 2"/>
              <a:buNone/>
              <a:defRPr/>
            </a:pPr>
            <a:endParaRPr lang="en-US" sz="26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Sealants to age 16 (one per unrestored permanent molar)</a:t>
            </a:r>
          </a:p>
          <a:p>
            <a:pPr marL="274320" indent="-274320" eaLnBrk="1" fontAlgn="auto" hangingPunct="1">
              <a:spcAft>
                <a:spcPts val="0"/>
              </a:spcAft>
              <a:buClr>
                <a:schemeClr val="accent3"/>
              </a:buClr>
              <a:buFont typeface="Wingdings 2"/>
              <a:buChar char=""/>
              <a:defRPr/>
            </a:pPr>
            <a:endParaRPr lang="en-US" sz="26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Space Maintainers to age 19 </a:t>
            </a:r>
          </a:p>
          <a:p>
            <a:pPr marL="0" indent="0" eaLnBrk="1" fontAlgn="auto" hangingPunct="1">
              <a:spcAft>
                <a:spcPts val="0"/>
              </a:spcAft>
              <a:buClr>
                <a:schemeClr val="accent3"/>
              </a:buClr>
              <a:buNone/>
              <a:defRPr/>
            </a:pPr>
            <a:r>
              <a:rPr lang="en-US" sz="2600" dirty="0">
                <a:solidFill>
                  <a:schemeClr val="tx1"/>
                </a:solidFill>
                <a:latin typeface="Mongolian Baiti" panose="03000500000000000000" pitchFamily="66" charset="0"/>
                <a:cs typeface="Mongolian Baiti" panose="03000500000000000000" pitchFamily="66" charset="0"/>
              </a:rPr>
              <a:t>	(one appliance per missing tooth)</a:t>
            </a:r>
          </a:p>
          <a:p>
            <a:pPr marL="274320" indent="-274320" eaLnBrk="1" fontAlgn="auto" hangingPunct="1">
              <a:spcAft>
                <a:spcPts val="0"/>
              </a:spcAft>
              <a:buClr>
                <a:schemeClr val="accent3"/>
              </a:buClr>
              <a:buFont typeface="Wingdings 2"/>
              <a:buNone/>
              <a:defRPr/>
            </a:pPr>
            <a:endParaRPr lang="en-US" sz="8000" dirty="0">
              <a:solidFill>
                <a:schemeClr val="tx1"/>
              </a:solidFill>
            </a:endParaRPr>
          </a:p>
          <a:p>
            <a:pPr marL="274320" indent="-274320" eaLnBrk="1" fontAlgn="auto" hangingPunct="1">
              <a:spcAft>
                <a:spcPts val="0"/>
              </a:spcAft>
              <a:buClr>
                <a:schemeClr val="accent3"/>
              </a:buClr>
              <a:buFont typeface="Wingdings 2"/>
              <a:buNone/>
              <a:defRPr/>
            </a:pPr>
            <a:endParaRPr lang="en-US" sz="8000" b="1" dirty="0">
              <a:latin typeface="Bell MT" pitchFamily="18" charset="0"/>
            </a:endParaRPr>
          </a:p>
          <a:p>
            <a:pPr marL="274320" indent="-274320" eaLnBrk="1" fontAlgn="auto" hangingPunct="1">
              <a:spcAft>
                <a:spcPts val="0"/>
              </a:spcAft>
              <a:buClr>
                <a:schemeClr val="accent3"/>
              </a:buClr>
              <a:buFont typeface="Wingdings 2"/>
              <a:buChar char=""/>
              <a:defRPr/>
            </a:pPr>
            <a:endParaRPr lang="en-US" sz="8000" b="1" dirty="0">
              <a:latin typeface="Berlin Sans FB" pitchFamily="34" charset="0"/>
            </a:endParaRPr>
          </a:p>
        </p:txBody>
      </p:sp>
      <p:sp>
        <p:nvSpPr>
          <p:cNvPr id="194564" name="Slide Number Placeholder 3">
            <a:extLst>
              <a:ext uri="{FF2B5EF4-FFF2-40B4-BE49-F238E27FC236}">
                <a16:creationId xmlns:a16="http://schemas.microsoft.com/office/drawing/2014/main" id="{F3F8B1DB-E9B9-4E89-8E47-E68245C87506}"/>
              </a:ext>
            </a:extLst>
          </p:cNvPr>
          <p:cNvSpPr>
            <a:spLocks noGrp="1"/>
          </p:cNvSpPr>
          <p:nvPr>
            <p:ph type="sldNum" sz="quarter" idx="12"/>
          </p:nvPr>
        </p:nvSpPr>
        <p:spPr bwMode="auto">
          <a:xfrm>
            <a:off x="5410200" y="228600"/>
            <a:ext cx="2436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00FF00"/>
                </a:solidFill>
                <a:latin typeface="Arial Black" panose="020B0A04020102020204" pitchFamily="34" charset="0"/>
              </a:rPr>
              <a:t>Dental Features</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26194CF-D7BF-4E2C-BCB0-65AED02222EF}"/>
              </a:ext>
            </a:extLst>
          </p:cNvPr>
          <p:cNvSpPr>
            <a:spLocks noGrp="1"/>
          </p:cNvSpPr>
          <p:nvPr>
            <p:ph type="title"/>
          </p:nvPr>
        </p:nvSpPr>
        <p:spPr>
          <a:xfrm>
            <a:off x="304800" y="838200"/>
            <a:ext cx="8305800" cy="609600"/>
          </a:xfrm>
        </p:spPr>
        <p:txBody>
          <a:bodyPr rtlCol="0">
            <a:normAutofit fontScale="90000"/>
          </a:bodyPr>
          <a:lstStyle/>
          <a:p>
            <a:pPr algn="ctr" eaLnBrk="1" fontAlgn="auto" hangingPunct="1">
              <a:spcAft>
                <a:spcPts val="0"/>
              </a:spcAft>
              <a:defRPr/>
            </a:pPr>
            <a:r>
              <a:rPr lang="en-US" altLang="en-US" sz="4400" dirty="0">
                <a:solidFill>
                  <a:schemeClr val="tx1">
                    <a:lumMod val="95000"/>
                    <a:lumOff val="5000"/>
                  </a:schemeClr>
                </a:solidFill>
                <a:latin typeface="Arial Black" panose="020B0A04020102020204" pitchFamily="34" charset="0"/>
              </a:rPr>
              <a:t>Your Vision Benefits  </a:t>
            </a:r>
            <a:r>
              <a:rPr lang="en-US" altLang="en-US" sz="1800" dirty="0">
                <a:solidFill>
                  <a:schemeClr val="tx1">
                    <a:lumMod val="95000"/>
                    <a:lumOff val="5000"/>
                  </a:schemeClr>
                </a:solidFill>
                <a:latin typeface="Arial Black" panose="020B0A04020102020204" pitchFamily="34" charset="0"/>
              </a:rPr>
              <a:t>Group #30069274</a:t>
            </a:r>
          </a:p>
        </p:txBody>
      </p:sp>
      <p:sp>
        <p:nvSpPr>
          <p:cNvPr id="32771" name="Content Placeholder 2">
            <a:extLst>
              <a:ext uri="{FF2B5EF4-FFF2-40B4-BE49-F238E27FC236}">
                <a16:creationId xmlns:a16="http://schemas.microsoft.com/office/drawing/2014/main" id="{1EED09CE-5083-48F2-9F3F-B965DF1E7077}"/>
              </a:ext>
            </a:extLst>
          </p:cNvPr>
          <p:cNvSpPr>
            <a:spLocks noGrp="1"/>
          </p:cNvSpPr>
          <p:nvPr>
            <p:ph idx="1"/>
          </p:nvPr>
        </p:nvSpPr>
        <p:spPr>
          <a:xfrm>
            <a:off x="533400" y="1524000"/>
            <a:ext cx="8153400" cy="4876800"/>
          </a:xfrm>
        </p:spPr>
        <p:txBody>
          <a:bodyPr rtlCol="0">
            <a:normAutofit fontScale="92500"/>
          </a:bodyPr>
          <a:lstStyle/>
          <a:p>
            <a:pPr marL="0" indent="0" algn="ctr" eaLnBrk="1" fontAlgn="auto" hangingPunct="1">
              <a:spcAft>
                <a:spcPts val="0"/>
              </a:spcAft>
              <a:buFont typeface="Wingdings 2" panose="05020102010507070707" pitchFamily="18" charset="2"/>
              <a:buNone/>
              <a:defRPr/>
            </a:pPr>
            <a:r>
              <a:rPr lang="en-US" altLang="en-US" dirty="0">
                <a:solidFill>
                  <a:srgbClr val="FF0000"/>
                </a:solidFill>
                <a:latin typeface="Mongolian Baiti" panose="03000500000000000000" pitchFamily="66" charset="0"/>
                <a:cs typeface="Mongolian Baiti" panose="03000500000000000000" pitchFamily="66" charset="0"/>
              </a:rPr>
              <a:t>Vision Service Plan - Call 800/877-7195</a:t>
            </a:r>
          </a:p>
          <a:p>
            <a:pPr indent="-274320" eaLnBrk="1" fontAlgn="auto" hangingPunct="1">
              <a:spcAft>
                <a:spcPts val="0"/>
              </a:spcAft>
              <a:defRPr/>
            </a:pPr>
            <a:endParaRPr lang="en-US" b="1"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b="1" dirty="0">
                <a:solidFill>
                  <a:schemeClr val="tx1"/>
                </a:solidFill>
                <a:latin typeface="Mongolian Baiti" panose="03000500000000000000" pitchFamily="66" charset="0"/>
                <a:cs typeface="Mongolian Baiti" panose="03000500000000000000" pitchFamily="66" charset="0"/>
              </a:rPr>
              <a:t>Choice of Providers -- </a:t>
            </a:r>
            <a:r>
              <a:rPr lang="en-US" dirty="0">
                <a:solidFill>
                  <a:schemeClr val="tx1"/>
                </a:solidFill>
                <a:latin typeface="Mongolian Baiti" panose="03000500000000000000" pitchFamily="66" charset="0"/>
                <a:cs typeface="Mongolian Baiti" panose="03000500000000000000" pitchFamily="66" charset="0"/>
              </a:rPr>
              <a:t>Choose a VSP doctor, a participating retail chain, or any out-of-network provider</a:t>
            </a:r>
          </a:p>
          <a:p>
            <a:pPr indent="-274320" eaLnBrk="1" fontAlgn="auto" hangingPunct="1">
              <a:spcAft>
                <a:spcPts val="0"/>
              </a:spcAft>
              <a:defRPr/>
            </a:pPr>
            <a:endParaRPr lang="en-US" alt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The largest network of independent eye doctors - VSP vision insurance is accepted by more than 34,000 doctors nationwide</a:t>
            </a: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Tell the provider you have VSP – </a:t>
            </a:r>
            <a:r>
              <a:rPr lang="en-US" b="1" dirty="0">
                <a:solidFill>
                  <a:schemeClr val="tx1"/>
                </a:solidFill>
                <a:latin typeface="Mongolian Baiti" panose="03000500000000000000" pitchFamily="66" charset="0"/>
                <a:cs typeface="Mongolian Baiti" panose="03000500000000000000" pitchFamily="66" charset="0"/>
              </a:rPr>
              <a:t>NO ID Cards is necessary </a:t>
            </a:r>
            <a:r>
              <a:rPr lang="en-US" dirty="0">
                <a:solidFill>
                  <a:schemeClr val="tx1"/>
                </a:solidFill>
                <a:latin typeface="Mongolian Baiti" panose="03000500000000000000" pitchFamily="66" charset="0"/>
                <a:cs typeface="Mongolian Baiti" panose="03000500000000000000" pitchFamily="66" charset="0"/>
              </a:rPr>
              <a:t>– You can print one at vsp.com</a:t>
            </a: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No claim forms to complete  when you see a VSP network provider</a:t>
            </a: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sz="3200"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Font typeface="Wingdings 2" panose="05020102010507070707" pitchFamily="18" charset="2"/>
              <a:buNone/>
              <a:defRPr/>
            </a:pPr>
            <a:endParaRPr lang="en-US" altLang="en-US" sz="3200" dirty="0">
              <a:latin typeface="Mongolian Baiti" panose="03000500000000000000" pitchFamily="66" charset="0"/>
              <a:cs typeface="Mongolian Baiti" panose="03000500000000000000" pitchFamily="66" charset="0"/>
            </a:endParaRPr>
          </a:p>
          <a:p>
            <a:pPr marL="0" indent="0" eaLnBrk="1" fontAlgn="auto" hangingPunct="1">
              <a:spcAft>
                <a:spcPts val="0"/>
              </a:spcAft>
              <a:buFont typeface="Wingdings 2" panose="05020102010507070707" pitchFamily="18" charset="2"/>
              <a:buNone/>
              <a:defRPr/>
            </a:pPr>
            <a:endParaRPr lang="fr-FR" altLang="en-US" sz="3200" dirty="0"/>
          </a:p>
        </p:txBody>
      </p:sp>
      <p:sp>
        <p:nvSpPr>
          <p:cNvPr id="195588" name="Slide Number Placeholder 3">
            <a:extLst>
              <a:ext uri="{FF2B5EF4-FFF2-40B4-BE49-F238E27FC236}">
                <a16:creationId xmlns:a16="http://schemas.microsoft.com/office/drawing/2014/main" id="{CD89B3FE-5CDF-4A7E-9EEF-939D86747698}"/>
              </a:ext>
            </a:extLst>
          </p:cNvPr>
          <p:cNvSpPr>
            <a:spLocks noGrp="1"/>
          </p:cNvSpPr>
          <p:nvPr>
            <p:ph type="sldNum" sz="quarter" idx="12"/>
          </p:nvPr>
        </p:nvSpPr>
        <p:spPr bwMode="auto">
          <a:xfrm>
            <a:off x="5410200" y="223838"/>
            <a:ext cx="2133600" cy="309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Vision Benefits</a:t>
            </a:r>
          </a:p>
        </p:txBody>
      </p:sp>
    </p:spTree>
  </p:cSld>
  <p:clrMapOvr>
    <a:masterClrMapping/>
  </p:clrMapOvr>
  <p:transition>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a:extLst>
              <a:ext uri="{FF2B5EF4-FFF2-40B4-BE49-F238E27FC236}">
                <a16:creationId xmlns:a16="http://schemas.microsoft.com/office/drawing/2014/main" id="{F4AF68B5-0A7A-4C86-B5FE-28D4BDC755D1}"/>
              </a:ext>
            </a:extLst>
          </p:cNvPr>
          <p:cNvSpPr>
            <a:spLocks noGrp="1"/>
          </p:cNvSpPr>
          <p:nvPr>
            <p:ph type="title"/>
          </p:nvPr>
        </p:nvSpPr>
        <p:spPr>
          <a:xfrm>
            <a:off x="0" y="976964"/>
            <a:ext cx="8686800" cy="457200"/>
          </a:xfrm>
        </p:spPr>
        <p:txBody>
          <a:bodyPr rtlCol="0">
            <a:normAutofit fontScale="90000"/>
          </a:bodyPr>
          <a:lstStyle/>
          <a:p>
            <a:pPr marL="484188" eaLnBrk="1" fontAlgn="auto" hangingPunct="1">
              <a:spcAft>
                <a:spcPts val="0"/>
              </a:spcAft>
              <a:defRPr/>
            </a:pPr>
            <a:r>
              <a:rPr lang="en-US" dirty="0">
                <a:solidFill>
                  <a:schemeClr val="tx1"/>
                </a:solidFill>
                <a:latin typeface="Britannic Bold" panose="020B0903060703020204" pitchFamily="34" charset="0"/>
              </a:rPr>
              <a:t>What Benefits are Offered?</a:t>
            </a:r>
          </a:p>
        </p:txBody>
      </p:sp>
      <p:graphicFrame>
        <p:nvGraphicFramePr>
          <p:cNvPr id="5" name="Content Placeholder 4">
            <a:extLst>
              <a:ext uri="{FF2B5EF4-FFF2-40B4-BE49-F238E27FC236}">
                <a16:creationId xmlns:a16="http://schemas.microsoft.com/office/drawing/2014/main" id="{8985653A-5CE8-4B85-B487-455747C013BA}"/>
              </a:ext>
            </a:extLst>
          </p:cNvPr>
          <p:cNvGraphicFramePr>
            <a:graphicFrameLocks noGrp="1"/>
          </p:cNvGraphicFramePr>
          <p:nvPr>
            <p:ph idx="1"/>
            <p:extLst>
              <p:ext uri="{D42A27DB-BD31-4B8C-83A1-F6EECF244321}">
                <p14:modId xmlns:p14="http://schemas.microsoft.com/office/powerpoint/2010/main" val="3971151978"/>
              </p:ext>
            </p:extLst>
          </p:nvPr>
        </p:nvGraphicFramePr>
        <p:xfrm>
          <a:off x="533400" y="1447800"/>
          <a:ext cx="8153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B2CB076-668C-4D33-B2B5-F77435D5FAD4}"/>
              </a:ext>
            </a:extLst>
          </p:cNvPr>
          <p:cNvSpPr>
            <a:spLocks noGrp="1"/>
          </p:cNvSpPr>
          <p:nvPr>
            <p:ph type="sldNum" sz="quarter" idx="12"/>
          </p:nvPr>
        </p:nvSpPr>
        <p:spPr bwMode="auto">
          <a:xfrm>
            <a:off x="4610100" y="-38100"/>
            <a:ext cx="3503613" cy="72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a:spcBef>
                <a:spcPct val="0"/>
              </a:spcBef>
              <a:buClrTx/>
              <a:buSzTx/>
              <a:buFontTx/>
              <a:buNone/>
            </a:pPr>
            <a:r>
              <a:rPr lang="en-US" altLang="en-US" sz="1200" dirty="0">
                <a:solidFill>
                  <a:srgbClr val="FFFF00"/>
                </a:solidFill>
                <a:latin typeface="Arial Black" panose="020B0A04020102020204" pitchFamily="34" charset="0"/>
              </a:rPr>
              <a:t>New Employees – Eligible for Benefits 1</a:t>
            </a:r>
            <a:r>
              <a:rPr lang="en-US" altLang="en-US" sz="1200" baseline="30000" dirty="0">
                <a:solidFill>
                  <a:srgbClr val="FFFF00"/>
                </a:solidFill>
                <a:latin typeface="Arial Black" panose="020B0A04020102020204" pitchFamily="34" charset="0"/>
              </a:rPr>
              <a:t>st</a:t>
            </a:r>
            <a:r>
              <a:rPr lang="en-US" altLang="en-US" sz="1200" dirty="0">
                <a:solidFill>
                  <a:srgbClr val="FFFF00"/>
                </a:solidFill>
                <a:latin typeface="Arial Black" panose="020B0A04020102020204" pitchFamily="34" charset="0"/>
              </a:rPr>
              <a:t> of the month following 30 day waiting period</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ACF913F6-B4B5-431E-ACC5-53B8D04A81C1}"/>
              </a:ext>
            </a:extLst>
          </p:cNvPr>
          <p:cNvSpPr>
            <a:spLocks noGrp="1"/>
          </p:cNvSpPr>
          <p:nvPr>
            <p:ph type="title"/>
          </p:nvPr>
        </p:nvSpPr>
        <p:spPr>
          <a:xfrm>
            <a:off x="228600" y="533400"/>
            <a:ext cx="8153400" cy="762000"/>
          </a:xfrm>
        </p:spPr>
        <p:txBody>
          <a:bodyPr/>
          <a:lstStyle/>
          <a:p>
            <a:pPr algn="ctr" eaLnBrk="1" hangingPunct="1"/>
            <a:r>
              <a:rPr lang="en-US" altLang="en-US" sz="3600" dirty="0">
                <a:solidFill>
                  <a:schemeClr val="tx1"/>
                </a:solidFill>
                <a:latin typeface="Arial Black" panose="020B0A04020102020204" pitchFamily="34" charset="0"/>
              </a:rPr>
              <a:t>Your Network Vision Benefits</a:t>
            </a:r>
          </a:p>
        </p:txBody>
      </p:sp>
      <p:sp>
        <p:nvSpPr>
          <p:cNvPr id="16387" name="Content Placeholder 2">
            <a:extLst>
              <a:ext uri="{FF2B5EF4-FFF2-40B4-BE49-F238E27FC236}">
                <a16:creationId xmlns:a16="http://schemas.microsoft.com/office/drawing/2014/main" id="{69DDCEE4-A071-472C-A66B-F85D53284A10}"/>
              </a:ext>
            </a:extLst>
          </p:cNvPr>
          <p:cNvSpPr>
            <a:spLocks noGrp="1"/>
          </p:cNvSpPr>
          <p:nvPr>
            <p:ph idx="1"/>
          </p:nvPr>
        </p:nvSpPr>
        <p:spPr>
          <a:xfrm>
            <a:off x="609600" y="1600200"/>
            <a:ext cx="8229600" cy="4800600"/>
          </a:xfrm>
        </p:spPr>
        <p:txBody>
          <a:bodyPr rtlCol="0">
            <a:noAutofit/>
          </a:bodyPr>
          <a:lstStyle/>
          <a:p>
            <a:pPr marL="0" indent="0" eaLnBrk="1" fontAlgn="auto" hangingPunct="1">
              <a:spcAft>
                <a:spcPts val="0"/>
              </a:spcAft>
              <a:buClr>
                <a:schemeClr val="accent3"/>
              </a:buClr>
              <a:buFont typeface="Wingdings 2" panose="05020102010507070707" pitchFamily="18" charset="2"/>
              <a:buNone/>
              <a:defRPr/>
            </a:pPr>
            <a:r>
              <a:rPr lang="en-US" dirty="0">
                <a:solidFill>
                  <a:srgbClr val="0F0FF7"/>
                </a:solidFill>
                <a:latin typeface="Arial Black" panose="020B0A04020102020204" pitchFamily="34" charset="0"/>
              </a:rPr>
              <a:t>Frequency of Vision Benefits</a:t>
            </a:r>
          </a:p>
          <a:p>
            <a:pPr marL="0" indent="0" eaLnBrk="1" fontAlgn="auto" hangingPunct="1">
              <a:spcAft>
                <a:spcPts val="0"/>
              </a:spcAft>
              <a:buClr>
                <a:schemeClr val="accent3"/>
              </a:buClr>
              <a:buFont typeface="Wingdings 2"/>
              <a:buNone/>
              <a:defRPr/>
            </a:pPr>
            <a:r>
              <a:rPr lang="en-US" dirty="0">
                <a:latin typeface="Arial Black" panose="020B0A04020102020204" pitchFamily="34" charset="0"/>
              </a:rPr>
              <a:t>         </a:t>
            </a:r>
            <a:r>
              <a:rPr lang="en-US" dirty="0">
                <a:solidFill>
                  <a:schemeClr val="tx1"/>
                </a:solidFill>
                <a:latin typeface="Arial Black" panose="020B0A04020102020204" pitchFamily="34" charset="0"/>
              </a:rPr>
              <a:t>Exam – Every 12 Months</a:t>
            </a:r>
          </a:p>
          <a:p>
            <a:pPr marL="0" indent="0" eaLnBrk="1" fontAlgn="auto" hangingPunct="1">
              <a:spcAft>
                <a:spcPts val="0"/>
              </a:spcAft>
              <a:buClr>
                <a:schemeClr val="accent3"/>
              </a:buClr>
              <a:buFont typeface="Wingdings 2"/>
              <a:buNone/>
              <a:defRPr/>
            </a:pPr>
            <a:r>
              <a:rPr lang="en-US" dirty="0">
                <a:solidFill>
                  <a:schemeClr val="tx1"/>
                </a:solidFill>
                <a:latin typeface="Arial Black" panose="020B0A04020102020204" pitchFamily="34" charset="0"/>
              </a:rPr>
              <a:t>         Lenses – Every 12 Months</a:t>
            </a:r>
          </a:p>
          <a:p>
            <a:pPr marL="0" indent="0" eaLnBrk="1" fontAlgn="auto" hangingPunct="1">
              <a:spcAft>
                <a:spcPts val="0"/>
              </a:spcAft>
              <a:buClr>
                <a:schemeClr val="accent3"/>
              </a:buClr>
              <a:buFont typeface="Wingdings 2"/>
              <a:buNone/>
              <a:defRPr/>
            </a:pPr>
            <a:r>
              <a:rPr lang="en-US" dirty="0">
                <a:solidFill>
                  <a:schemeClr val="tx1"/>
                </a:solidFill>
                <a:latin typeface="Arial Black" panose="020B0A04020102020204" pitchFamily="34" charset="0"/>
              </a:rPr>
              <a:t>	Frames – Every 24 Month</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chemeClr val="tx1"/>
                </a:solidFill>
                <a:latin typeface="Arial Black" panose="020B0A04020102020204" pitchFamily="34" charset="0"/>
                <a:cs typeface="Mongolian Baiti" panose="03000500000000000000" pitchFamily="66" charset="0"/>
              </a:rPr>
              <a:t>Routine Eye Exam - </a:t>
            </a:r>
            <a:r>
              <a:rPr lang="en-US" dirty="0">
                <a:solidFill>
                  <a:srgbClr val="7030A0"/>
                </a:solidFill>
                <a:latin typeface="Arial Black" panose="020B0A04020102020204" pitchFamily="34" charset="0"/>
                <a:cs typeface="Mongolian Baiti" panose="03000500000000000000" pitchFamily="66" charset="0"/>
              </a:rPr>
              <a:t>$20 Copay</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chemeClr val="tx1"/>
                </a:solidFill>
                <a:latin typeface="Arial Black" panose="020B0A04020102020204" pitchFamily="34" charset="0"/>
                <a:cs typeface="Mongolian Baiti" panose="03000500000000000000" pitchFamily="66" charset="0"/>
              </a:rPr>
              <a:t>Contacts exam - up to $60 copay </a:t>
            </a:r>
            <a:r>
              <a:rPr lang="en-US" dirty="0">
                <a:solidFill>
                  <a:schemeClr val="tx1"/>
                </a:solidFill>
                <a:latin typeface="Mongolian Baiti" panose="03000500000000000000" pitchFamily="66" charset="0"/>
                <a:cs typeface="Mongolian Baiti" panose="03000500000000000000" pitchFamily="66" charset="0"/>
              </a:rPr>
              <a:t>(plus exam copay)</a:t>
            </a:r>
          </a:p>
          <a:p>
            <a:pPr marL="0" indent="0" eaLnBrk="1" fontAlgn="auto" hangingPunct="1">
              <a:spcAft>
                <a:spcPts val="0"/>
              </a:spcAft>
              <a:buClr>
                <a:schemeClr val="accent3"/>
              </a:buClr>
              <a:buFont typeface="Wingdings 2"/>
              <a:buNone/>
              <a:defRPr/>
            </a:pPr>
            <a:endParaRPr lang="en-US" dirty="0">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rgbClr val="7030A0"/>
                </a:solidFill>
                <a:latin typeface="Arial Black" panose="020B0A04020102020204" pitchFamily="34" charset="0"/>
                <a:cs typeface="Mongolian Baiti" panose="03000500000000000000" pitchFamily="66" charset="0"/>
              </a:rPr>
              <a:t>Materials - $20 Copay Glasses or Contacts </a:t>
            </a:r>
          </a:p>
          <a:p>
            <a:pPr marL="0" indent="0" eaLnBrk="1" fontAlgn="auto" hangingPunct="1">
              <a:spcAft>
                <a:spcPts val="0"/>
              </a:spcAft>
              <a:buClr>
                <a:schemeClr val="accent3"/>
              </a:buClr>
              <a:buFont typeface="Wingdings 2" panose="05020102010507070707" pitchFamily="18" charset="2"/>
              <a:buNone/>
              <a:defRPr/>
            </a:pPr>
            <a:r>
              <a:rPr lang="en-US" dirty="0">
                <a:solidFill>
                  <a:srgbClr val="FF0000"/>
                </a:solidFill>
                <a:latin typeface="Poor Richard" panose="02080502050505020702" pitchFamily="18"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274320" indent="-27432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2"/>
              <a:buNone/>
              <a:defRPr/>
            </a:pPr>
            <a:endParaRPr lang="en-US" sz="2800" dirty="0"/>
          </a:p>
        </p:txBody>
      </p:sp>
      <p:sp>
        <p:nvSpPr>
          <p:cNvPr id="197636" name="Slide Number Placeholder 3">
            <a:extLst>
              <a:ext uri="{FF2B5EF4-FFF2-40B4-BE49-F238E27FC236}">
                <a16:creationId xmlns:a16="http://schemas.microsoft.com/office/drawing/2014/main" id="{ED3B60DB-7931-406A-AF46-2A7F723B3D1B}"/>
              </a:ext>
            </a:extLst>
          </p:cNvPr>
          <p:cNvSpPr>
            <a:spLocks noGrp="1"/>
          </p:cNvSpPr>
          <p:nvPr>
            <p:ph type="sldNum" sz="quarter" idx="12"/>
          </p:nvPr>
        </p:nvSpPr>
        <p:spPr bwMode="auto">
          <a:xfrm>
            <a:off x="5334000" y="2286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Your Vision Benefits</a:t>
            </a:r>
          </a:p>
        </p:txBody>
      </p:sp>
    </p:spTree>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A548D722-8D98-4FD2-B485-858ABF6CC6DA}"/>
              </a:ext>
            </a:extLst>
          </p:cNvPr>
          <p:cNvSpPr>
            <a:spLocks noGrp="1"/>
          </p:cNvSpPr>
          <p:nvPr>
            <p:ph type="title"/>
          </p:nvPr>
        </p:nvSpPr>
        <p:spPr>
          <a:xfrm>
            <a:off x="152400" y="762000"/>
            <a:ext cx="8458200" cy="685800"/>
          </a:xfrm>
        </p:spPr>
        <p:txBody>
          <a:bodyPr/>
          <a:lstStyle/>
          <a:p>
            <a:pPr algn="ctr" eaLnBrk="1" hangingPunct="1"/>
            <a:r>
              <a:rPr lang="en-US" altLang="en-US" sz="3600" dirty="0">
                <a:solidFill>
                  <a:schemeClr val="tx1"/>
                </a:solidFill>
                <a:latin typeface="Arial Black" panose="020B0A04020102020204" pitchFamily="34" charset="0"/>
              </a:rPr>
              <a:t>Your Network Vision Benefits</a:t>
            </a:r>
          </a:p>
        </p:txBody>
      </p:sp>
      <p:sp>
        <p:nvSpPr>
          <p:cNvPr id="16387" name="Content Placeholder 2">
            <a:extLst>
              <a:ext uri="{FF2B5EF4-FFF2-40B4-BE49-F238E27FC236}">
                <a16:creationId xmlns:a16="http://schemas.microsoft.com/office/drawing/2014/main" id="{C3740849-63AF-4FCF-AAF5-85690A281932}"/>
              </a:ext>
            </a:extLst>
          </p:cNvPr>
          <p:cNvSpPr>
            <a:spLocks noGrp="1"/>
          </p:cNvSpPr>
          <p:nvPr>
            <p:ph idx="1"/>
          </p:nvPr>
        </p:nvSpPr>
        <p:spPr>
          <a:xfrm>
            <a:off x="685800" y="1676400"/>
            <a:ext cx="7924800" cy="4648200"/>
          </a:xfrm>
        </p:spPr>
        <p:txBody>
          <a:bodyPr rtlCol="0">
            <a:noAutofit/>
          </a:bodyPr>
          <a:lstStyle/>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Frame Allowance - $250</a:t>
            </a:r>
          </a:p>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Featured Frame Allowance - $270</a:t>
            </a:r>
          </a:p>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Contact Allowance - $250</a:t>
            </a:r>
          </a:p>
          <a:p>
            <a:pPr marL="274320" indent="-274320" eaLnBrk="1" fontAlgn="auto" hangingPunct="1">
              <a:spcAft>
                <a:spcPts val="0"/>
              </a:spcAft>
              <a:buClr>
                <a:schemeClr val="accent3"/>
              </a:buClr>
              <a:buFont typeface="Wingdings 2"/>
              <a:buChar char=""/>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Minor Eye Medical Condition - $20 Copay</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Routine Retina Screening – Up to a $39 Copay</a:t>
            </a:r>
          </a:p>
          <a:p>
            <a:pPr marL="274320" indent="-274320" eaLnBrk="1" fontAlgn="auto" hangingPunct="1">
              <a:spcAft>
                <a:spcPts val="0"/>
              </a:spcAft>
              <a:buClr>
                <a:schemeClr val="accent3"/>
              </a:buClr>
              <a:buFont typeface="Wingdings 2"/>
              <a:buChar char=""/>
              <a:defRPr/>
            </a:pPr>
            <a:endParaRPr lang="en-US" sz="3200" dirty="0"/>
          </a:p>
          <a:p>
            <a:pPr marL="274320" indent="-274320" eaLnBrk="1" fontAlgn="auto" hangingPunct="1">
              <a:spcAft>
                <a:spcPts val="0"/>
              </a:spcAft>
              <a:buClr>
                <a:schemeClr val="accent3"/>
              </a:buClr>
              <a:buFont typeface="Wingdings 2"/>
              <a:buChar char=""/>
              <a:defRPr/>
            </a:pPr>
            <a:r>
              <a:rPr lang="en-US" dirty="0">
                <a:solidFill>
                  <a:srgbClr val="0F0FF7"/>
                </a:solidFill>
                <a:latin typeface="Mongolian Baiti" panose="03000500000000000000" pitchFamily="66" charset="0"/>
                <a:ea typeface="Arial Unicode MS" panose="020B0604020202020204" pitchFamily="34" charset="-128"/>
                <a:cs typeface="Mongolian Baiti" panose="03000500000000000000" pitchFamily="66" charset="0"/>
              </a:rPr>
              <a:t>20% Discount on amounts over allowance or extra pair of glasses within 12 months of exam</a:t>
            </a:r>
          </a:p>
        </p:txBody>
      </p:sp>
    </p:spTree>
  </p:cSld>
  <p:clrMapOvr>
    <a:masterClrMapping/>
  </p:clrMapOvr>
  <p:transition>
    <p:pull dir="l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FE1ADCDF-E88C-4973-8CCD-42D98E75B452}"/>
              </a:ext>
            </a:extLst>
          </p:cNvPr>
          <p:cNvSpPr>
            <a:spLocks noGrp="1"/>
          </p:cNvSpPr>
          <p:nvPr>
            <p:ph type="title"/>
          </p:nvPr>
        </p:nvSpPr>
        <p:spPr>
          <a:xfrm>
            <a:off x="685800" y="1027113"/>
            <a:ext cx="8077200" cy="801687"/>
          </a:xfrm>
        </p:spPr>
        <p:txBody>
          <a:bodyPr/>
          <a:lstStyle/>
          <a:p>
            <a:pPr eaLnBrk="1" hangingPunct="1"/>
            <a:r>
              <a:rPr lang="en-US" altLang="en-US" dirty="0">
                <a:solidFill>
                  <a:schemeClr val="tx1"/>
                </a:solidFill>
                <a:latin typeface="Arial Black" panose="020B0A04020102020204" pitchFamily="34" charset="0"/>
              </a:rPr>
              <a:t>Special Offers through VSP</a:t>
            </a:r>
          </a:p>
        </p:txBody>
      </p:sp>
      <p:sp>
        <p:nvSpPr>
          <p:cNvPr id="3" name="Text Placeholder 2">
            <a:extLst>
              <a:ext uri="{FF2B5EF4-FFF2-40B4-BE49-F238E27FC236}">
                <a16:creationId xmlns:a16="http://schemas.microsoft.com/office/drawing/2014/main" id="{91951F9A-16DA-4345-8CE6-55FD40059F2B}"/>
              </a:ext>
            </a:extLst>
          </p:cNvPr>
          <p:cNvSpPr>
            <a:spLocks noGrp="1"/>
          </p:cNvSpPr>
          <p:nvPr>
            <p:ph idx="1"/>
          </p:nvPr>
        </p:nvSpPr>
        <p:spPr/>
        <p:txBody>
          <a:bodyPr rtlCol="0">
            <a:normAutofit/>
          </a:bodyPr>
          <a:lstStyle/>
          <a:p>
            <a:pPr indent="-274320" eaLnBrk="1" fontAlgn="auto" hangingPunct="1">
              <a:spcAft>
                <a:spcPts val="0"/>
              </a:spcAft>
              <a:defRPr/>
            </a:pPr>
            <a:endParaRPr lang="en-US" dirty="0"/>
          </a:p>
          <a:p>
            <a:pPr indent="-274320" eaLnBrk="1" fontAlgn="auto" hangingPunct="1">
              <a:spcAft>
                <a:spcPts val="0"/>
              </a:spcAft>
              <a:defRPr/>
            </a:pPr>
            <a:r>
              <a:rPr lang="en-US" dirty="0"/>
              <a:t>     </a:t>
            </a:r>
            <a:r>
              <a:rPr lang="en-US" sz="2800" dirty="0">
                <a:solidFill>
                  <a:schemeClr val="tx1"/>
                </a:solidFill>
                <a:latin typeface="Britannic Bold" panose="020B0903060703020204" pitchFamily="34" charset="0"/>
              </a:rPr>
              <a:t>Select from Extensive List of Featured Brands &amp; receive ADDITIONAL $20 Allowance for Featured Frames </a:t>
            </a:r>
          </a:p>
          <a:p>
            <a:pPr indent="-274320" eaLnBrk="1" fontAlgn="auto" hangingPunct="1">
              <a:spcAft>
                <a:spcPts val="0"/>
              </a:spcAft>
              <a:defRPr/>
            </a:pPr>
            <a:endParaRPr lang="en-US" sz="1050" dirty="0">
              <a:solidFill>
                <a:schemeClr val="tx1"/>
              </a:solidFill>
              <a:latin typeface="Britannic Bold" panose="020B0903060703020204" pitchFamily="34" charset="0"/>
            </a:endParaRPr>
          </a:p>
          <a:p>
            <a:pPr indent="-274320" eaLnBrk="1" fontAlgn="auto" hangingPunct="1">
              <a:spcAft>
                <a:spcPts val="0"/>
              </a:spcAft>
              <a:defRPr/>
            </a:pPr>
            <a:r>
              <a:rPr lang="en-US" sz="3200" dirty="0">
                <a:solidFill>
                  <a:schemeClr val="tx1"/>
                </a:solidFill>
                <a:latin typeface="Britannic Bold" panose="020B0903060703020204" pitchFamily="34" charset="0"/>
              </a:rPr>
              <a:t>   </a:t>
            </a:r>
            <a:r>
              <a:rPr lang="en-US" sz="3200" dirty="0">
                <a:solidFill>
                  <a:srgbClr val="FF0000"/>
                </a:solidFill>
                <a:latin typeface="Britannic Bold" panose="020B0903060703020204" pitchFamily="34" charset="0"/>
              </a:rPr>
              <a:t>Rebates</a:t>
            </a:r>
            <a:r>
              <a:rPr lang="en-US" sz="3200" dirty="0">
                <a:solidFill>
                  <a:schemeClr val="tx1"/>
                </a:solidFill>
                <a:latin typeface="Britannic Bold" panose="020B0903060703020204" pitchFamily="34" charset="0"/>
              </a:rPr>
              <a:t> for contact lens, coupons, &amp; other discounts</a:t>
            </a:r>
          </a:p>
          <a:p>
            <a:pPr indent="-274320" eaLnBrk="1" fontAlgn="auto" hangingPunct="1">
              <a:spcAft>
                <a:spcPts val="0"/>
              </a:spcAft>
              <a:defRPr/>
            </a:pPr>
            <a:endParaRPr lang="en-US" sz="3200" dirty="0"/>
          </a:p>
          <a:p>
            <a:pPr indent="-274320" eaLnBrk="1" fontAlgn="auto" hangingPunct="1">
              <a:spcAft>
                <a:spcPts val="0"/>
              </a:spcAft>
              <a:defRPr/>
            </a:pPr>
            <a:endParaRPr lang="en-US" dirty="0">
              <a:latin typeface="Britannic Bold" panose="020B0903060703020204" pitchFamily="34" charset="0"/>
            </a:endParaRPr>
          </a:p>
        </p:txBody>
      </p:sp>
      <p:pic>
        <p:nvPicPr>
          <p:cNvPr id="201732" name="Picture 2">
            <a:extLst>
              <a:ext uri="{FF2B5EF4-FFF2-40B4-BE49-F238E27FC236}">
                <a16:creationId xmlns:a16="http://schemas.microsoft.com/office/drawing/2014/main" id="{6EFF2655-1FBD-41ED-ABAD-552861548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14287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CE21-4881-48DE-849F-7F95483DFCC7}"/>
              </a:ext>
            </a:extLst>
          </p:cNvPr>
          <p:cNvSpPr>
            <a:spLocks noGrp="1"/>
          </p:cNvSpPr>
          <p:nvPr>
            <p:ph type="ctrTitle"/>
          </p:nvPr>
        </p:nvSpPr>
        <p:spPr>
          <a:xfrm>
            <a:off x="4724400" y="457200"/>
            <a:ext cx="3657600" cy="2235200"/>
          </a:xfrm>
        </p:spPr>
        <p:txBody>
          <a:bodyPr rtlCol="0">
            <a:normAutofit fontScale="90000"/>
          </a:bodyPr>
          <a:lstStyle/>
          <a:p>
            <a:pPr eaLnBrk="1" fontAlgn="auto" hangingPunct="1">
              <a:spcAft>
                <a:spcPts val="0"/>
              </a:spcAft>
              <a:defRPr/>
            </a:pPr>
            <a:r>
              <a:rPr dirty="0">
                <a:solidFill>
                  <a:schemeClr val="bg1"/>
                </a:solidFill>
                <a:latin typeface="Britannic Bold" panose="020B0903060703020204" pitchFamily="34" charset="0"/>
                <a:cs typeface="Aparajita" panose="020B0604020202020204" pitchFamily="34" charset="0"/>
              </a:rPr>
              <a:t>Register with VSP</a:t>
            </a:r>
            <a:br>
              <a:rPr dirty="0">
                <a:solidFill>
                  <a:srgbClr val="C00000"/>
                </a:solidFill>
                <a:latin typeface="Britannic Bold" panose="020B0903060703020204" pitchFamily="34" charset="0"/>
                <a:cs typeface="Aparajita" panose="020B0604020202020204" pitchFamily="34" charset="0"/>
              </a:rPr>
            </a:br>
            <a:br>
              <a:rPr dirty="0">
                <a:solidFill>
                  <a:srgbClr val="C00000"/>
                </a:solidFill>
                <a:latin typeface="Britannic Bold" panose="020B0903060703020204" pitchFamily="34" charset="0"/>
                <a:cs typeface="Aparajita" panose="020B0604020202020204" pitchFamily="34" charset="0"/>
              </a:rPr>
            </a:br>
            <a:endParaRPr dirty="0">
              <a:solidFill>
                <a:srgbClr val="C00000"/>
              </a:solidFill>
              <a:latin typeface="Britannic Bold" panose="020B0903060703020204" pitchFamily="34" charset="0"/>
              <a:cs typeface="Aparajita" panose="020B0604020202020204" pitchFamily="34" charset="0"/>
            </a:endParaRPr>
          </a:p>
        </p:txBody>
      </p:sp>
      <p:sp>
        <p:nvSpPr>
          <p:cNvPr id="203779" name="Text Placeholder 5">
            <a:extLst>
              <a:ext uri="{FF2B5EF4-FFF2-40B4-BE49-F238E27FC236}">
                <a16:creationId xmlns:a16="http://schemas.microsoft.com/office/drawing/2014/main" id="{4024DBFA-3F5C-4B24-9B6C-363E085709F7}"/>
              </a:ext>
            </a:extLst>
          </p:cNvPr>
          <p:cNvSpPr>
            <a:spLocks noGrp="1"/>
          </p:cNvSpPr>
          <p:nvPr>
            <p:ph type="subTitle" idx="1"/>
          </p:nvPr>
        </p:nvSpPr>
        <p:spPr>
          <a:xfrm>
            <a:off x="4733925" y="4421188"/>
            <a:ext cx="3309938" cy="1260475"/>
          </a:xfrm>
        </p:spPr>
        <p:txBody>
          <a:bodyPr/>
          <a:lstStyle/>
          <a:p>
            <a:pPr algn="ctr" eaLnBrk="1" hangingPunct="1"/>
            <a:r>
              <a:rPr lang="en-US" altLang="en-US" sz="2800" b="1" dirty="0">
                <a:solidFill>
                  <a:schemeClr val="tx1"/>
                </a:solidFill>
              </a:rPr>
              <a:t>www.vsp.com</a:t>
            </a:r>
          </a:p>
        </p:txBody>
      </p:sp>
      <p:sp>
        <p:nvSpPr>
          <p:cNvPr id="203780" name="Slide Number Placeholder 3">
            <a:extLst>
              <a:ext uri="{FF2B5EF4-FFF2-40B4-BE49-F238E27FC236}">
                <a16:creationId xmlns:a16="http://schemas.microsoft.com/office/drawing/2014/main" id="{064D8627-0856-4742-9DF6-94F6A658E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accent1"/>
                </a:solidFill>
                <a:latin typeface="Arial Black" panose="020B0A04020102020204" pitchFamily="34" charset="0"/>
              </a:rPr>
              <a:t> </a:t>
            </a:r>
          </a:p>
        </p:txBody>
      </p:sp>
      <p:sp>
        <p:nvSpPr>
          <p:cNvPr id="203781" name="Rectangle 2">
            <a:extLst>
              <a:ext uri="{FF2B5EF4-FFF2-40B4-BE49-F238E27FC236}">
                <a16:creationId xmlns:a16="http://schemas.microsoft.com/office/drawing/2014/main" id="{0C03E562-980F-4C1A-8D6A-BC8A091F9A45}"/>
              </a:ext>
            </a:extLst>
          </p:cNvPr>
          <p:cNvSpPr>
            <a:spLocks noChangeArrowheads="1"/>
          </p:cNvSpPr>
          <p:nvPr/>
        </p:nvSpPr>
        <p:spPr bwMode="auto">
          <a:xfrm>
            <a:off x="609600" y="2514600"/>
            <a:ext cx="45862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3200" dirty="0">
                <a:solidFill>
                  <a:schemeClr val="tx1"/>
                </a:solidFill>
                <a:latin typeface="Britannic Bold" panose="020B0903060703020204" pitchFamily="34" charset="0"/>
              </a:rPr>
              <a:t>24/7 access to your VISION claims and account information</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AB3475F-79C5-482E-A520-059752023C81}"/>
              </a:ext>
            </a:extLst>
          </p:cNvPr>
          <p:cNvSpPr>
            <a:spLocks noGrp="1"/>
          </p:cNvSpPr>
          <p:nvPr>
            <p:ph type="title"/>
          </p:nvPr>
        </p:nvSpPr>
        <p:spPr>
          <a:xfrm>
            <a:off x="838200" y="609600"/>
            <a:ext cx="7162800" cy="990600"/>
          </a:xfrm>
        </p:spPr>
        <p:txBody>
          <a:bodyPr/>
          <a:lstStyle/>
          <a:p>
            <a:pPr algn="ctr" eaLnBrk="1" hangingPunct="1">
              <a:defRPr/>
            </a:pPr>
            <a:r>
              <a:rPr lang="en-US" altLang="en-US" sz="2800" b="1" dirty="0">
                <a:solidFill>
                  <a:schemeClr val="tx1">
                    <a:lumMod val="95000"/>
                    <a:lumOff val="5000"/>
                  </a:schemeClr>
                </a:solidFill>
              </a:rPr>
              <a:t>Your Survivor &amp; Disability Benefits</a:t>
            </a:r>
          </a:p>
        </p:txBody>
      </p:sp>
      <p:sp>
        <p:nvSpPr>
          <p:cNvPr id="18435" name="Content Placeholder 2">
            <a:extLst>
              <a:ext uri="{FF2B5EF4-FFF2-40B4-BE49-F238E27FC236}">
                <a16:creationId xmlns:a16="http://schemas.microsoft.com/office/drawing/2014/main" id="{B0F28EAB-39C5-4EFC-9EDD-B1D6F1BF27CA}"/>
              </a:ext>
            </a:extLst>
          </p:cNvPr>
          <p:cNvSpPr>
            <a:spLocks noGrp="1"/>
          </p:cNvSpPr>
          <p:nvPr>
            <p:ph idx="1"/>
          </p:nvPr>
        </p:nvSpPr>
        <p:spPr>
          <a:xfrm>
            <a:off x="838200" y="1752600"/>
            <a:ext cx="7543800" cy="4343400"/>
          </a:xfrm>
        </p:spPr>
        <p:txBody>
          <a:bodyPr rtlCol="0">
            <a:normAutofit fontScale="77500" lnSpcReduction="20000"/>
          </a:bodyPr>
          <a:lstStyle/>
          <a:p>
            <a:pPr marL="274320" indent="-27432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2"/>
              <a:buChar char=""/>
              <a:defRPr/>
            </a:pPr>
            <a:r>
              <a:rPr lang="en-US" sz="3000" dirty="0">
                <a:solidFill>
                  <a:schemeClr val="tx1"/>
                </a:solidFill>
                <a:latin typeface="Mongolian Baiti" panose="03000500000000000000" pitchFamily="66" charset="0"/>
                <a:cs typeface="Mongolian Baiti" panose="03000500000000000000" pitchFamily="66" charset="0"/>
              </a:rPr>
              <a:t>Reliance Standard Life (RSL)</a:t>
            </a:r>
          </a:p>
          <a:p>
            <a:pPr marL="274320" indent="-274320" eaLnBrk="1" fontAlgn="auto" hangingPunct="1">
              <a:spcAft>
                <a:spcPts val="0"/>
              </a:spcAft>
              <a:buClr>
                <a:schemeClr val="accent3"/>
              </a:buClr>
              <a:buFont typeface="Wingdings 2"/>
              <a:buNone/>
              <a:defRPr/>
            </a:pPr>
            <a:endParaRPr lang="en-US" sz="30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600" b="1" dirty="0">
                <a:solidFill>
                  <a:srgbClr val="7030A0"/>
                </a:solidFill>
                <a:latin typeface="Mongolian Baiti" panose="03000500000000000000" pitchFamily="66" charset="0"/>
                <a:cs typeface="Mongolian Baiti" panose="03000500000000000000" pitchFamily="66" charset="0"/>
              </a:rPr>
              <a:t>Basic Life/AD&amp;D - $50,000</a:t>
            </a:r>
          </a:p>
          <a:p>
            <a:pPr marL="274320" indent="-274320" eaLnBrk="1" fontAlgn="auto" hangingPunct="1">
              <a:spcAft>
                <a:spcPts val="0"/>
              </a:spcAft>
              <a:buClr>
                <a:schemeClr val="accent3"/>
              </a:buClr>
              <a:buFontTx/>
              <a:buNone/>
              <a:defRPr/>
            </a:pPr>
            <a:endParaRPr lang="en-US" sz="3600" b="1" dirty="0">
              <a:solidFill>
                <a:srgbClr val="7030A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600" b="1" dirty="0">
                <a:solidFill>
                  <a:srgbClr val="7030A0"/>
                </a:solidFill>
                <a:latin typeface="Mongolian Baiti" panose="03000500000000000000" pitchFamily="66" charset="0"/>
                <a:cs typeface="Mongolian Baiti" panose="03000500000000000000" pitchFamily="66" charset="0"/>
              </a:rPr>
              <a:t>Long Term Disability – 60% of salary to $6,000/month after 90 days of disability</a:t>
            </a:r>
          </a:p>
          <a:p>
            <a:pPr marL="274320" indent="-274320" eaLnBrk="1" fontAlgn="auto" hangingPunct="1">
              <a:spcAft>
                <a:spcPts val="0"/>
              </a:spcAft>
              <a:buClr>
                <a:schemeClr val="accent3"/>
              </a:buClr>
              <a:buFontTx/>
              <a:buNone/>
              <a:defRPr/>
            </a:pPr>
            <a:endParaRPr lang="en-US" sz="3000"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000" dirty="0">
                <a:solidFill>
                  <a:schemeClr val="tx1"/>
                </a:solidFill>
                <a:latin typeface="Mongolian Baiti" panose="03000500000000000000" pitchFamily="66" charset="0"/>
                <a:cs typeface="Mongolian Baiti" panose="03000500000000000000" pitchFamily="66" charset="0"/>
              </a:rPr>
              <a:t>Paid for by JBI, Ltd.</a:t>
            </a:r>
          </a:p>
          <a:p>
            <a:pPr marL="274320" indent="-274320" eaLnBrk="1" fontAlgn="auto" hangingPunct="1">
              <a:spcAft>
                <a:spcPts val="0"/>
              </a:spcAft>
              <a:buClr>
                <a:schemeClr val="accent3"/>
              </a:buClr>
              <a:buFont typeface="Wingdings 2"/>
              <a:buNone/>
              <a:defRPr/>
            </a:pPr>
            <a:endParaRPr lang="en-US" sz="3000" u="sng"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000" u="sng" dirty="0">
                <a:solidFill>
                  <a:schemeClr val="tx1"/>
                </a:solidFill>
                <a:latin typeface="Mongolian Baiti" panose="03000500000000000000" pitchFamily="66" charset="0"/>
                <a:cs typeface="Mongolian Baiti" panose="03000500000000000000" pitchFamily="66" charset="0"/>
              </a:rPr>
              <a:t>Option to Purchase Additional Term Life/AD&amp;D Insurance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0C1CD0D-01A0-4BD5-98A2-3851663924BC}"/>
              </a:ext>
            </a:extLst>
          </p:cNvPr>
          <p:cNvSpPr>
            <a:spLocks noGrp="1"/>
          </p:cNvSpPr>
          <p:nvPr>
            <p:ph type="title"/>
          </p:nvPr>
        </p:nvSpPr>
        <p:spPr>
          <a:xfrm>
            <a:off x="304800" y="1143000"/>
            <a:ext cx="8686800" cy="762000"/>
          </a:xfrm>
        </p:spPr>
        <p:txBody>
          <a:bodyPr/>
          <a:lstStyle/>
          <a:p>
            <a:pPr algn="ctr" eaLnBrk="1" hangingPunct="1">
              <a:defRPr/>
            </a:pPr>
            <a:r>
              <a:rPr lang="en-US" altLang="en-US" sz="3200" b="1" dirty="0">
                <a:solidFill>
                  <a:schemeClr val="tx1">
                    <a:lumMod val="95000"/>
                    <a:lumOff val="5000"/>
                  </a:schemeClr>
                </a:solidFill>
                <a:latin typeface="Arial Black" panose="020B0A04020102020204" pitchFamily="34" charset="0"/>
                <a:cs typeface="Mongolian Baiti" panose="03000500000000000000" pitchFamily="66" charset="0"/>
              </a:rPr>
              <a:t>Option to Purchase Voluntary Term Life/AD&amp;D Insurance</a:t>
            </a:r>
          </a:p>
        </p:txBody>
      </p:sp>
      <p:sp>
        <p:nvSpPr>
          <p:cNvPr id="21507" name="Content Placeholder 2">
            <a:extLst>
              <a:ext uri="{FF2B5EF4-FFF2-40B4-BE49-F238E27FC236}">
                <a16:creationId xmlns:a16="http://schemas.microsoft.com/office/drawing/2014/main" id="{2932F6E4-83A1-4504-9328-D7708A550F63}"/>
              </a:ext>
            </a:extLst>
          </p:cNvPr>
          <p:cNvSpPr>
            <a:spLocks noGrp="1"/>
          </p:cNvSpPr>
          <p:nvPr>
            <p:ph idx="1"/>
          </p:nvPr>
        </p:nvSpPr>
        <p:spPr>
          <a:xfrm>
            <a:off x="762000" y="2286000"/>
            <a:ext cx="7848600" cy="4191000"/>
          </a:xfrm>
        </p:spPr>
        <p:txBody>
          <a:bodyPr rtlCol="0">
            <a:normAutofit/>
          </a:bodyPr>
          <a:lstStyle/>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Available through Reliance Standard Life (RSL)</a:t>
            </a:r>
          </a:p>
          <a:p>
            <a:pPr marL="274320" indent="-274320" eaLnBrk="1" fontAlgn="auto" hangingPunct="1">
              <a:spcAft>
                <a:spcPts val="0"/>
              </a:spcAft>
              <a:buClr>
                <a:schemeClr val="accent3"/>
              </a:buClr>
              <a:buFont typeface="Wingdings 3"/>
              <a:buNone/>
              <a:defRPr/>
            </a:pPr>
            <a:endParaRPr lang="en-US" sz="28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Choices of life insurance, for </a:t>
            </a:r>
            <a:r>
              <a:rPr lang="en-US" sz="2800" dirty="0">
                <a:solidFill>
                  <a:srgbClr val="0F0FF7"/>
                </a:solidFill>
                <a:latin typeface="Mongolian Baiti" panose="03000500000000000000" pitchFamily="66" charset="0"/>
                <a:cs typeface="Mongolian Baiti" panose="03000500000000000000" pitchFamily="66" charset="0"/>
              </a:rPr>
              <a:t>Employee</a:t>
            </a:r>
            <a:r>
              <a:rPr lang="en-US" sz="2800" dirty="0">
                <a:solidFill>
                  <a:schemeClr val="tx1"/>
                </a:solidFill>
                <a:latin typeface="Mongolian Baiti" panose="03000500000000000000" pitchFamily="66" charset="0"/>
                <a:cs typeface="Mongolian Baiti" panose="03000500000000000000" pitchFamily="66" charset="0"/>
              </a:rPr>
              <a:t> and/or </a:t>
            </a:r>
            <a:r>
              <a:rPr lang="en-US" sz="2800" dirty="0">
                <a:solidFill>
                  <a:srgbClr val="0F0FF7"/>
                </a:solidFill>
                <a:latin typeface="Mongolian Baiti" panose="03000500000000000000" pitchFamily="66" charset="0"/>
                <a:cs typeface="Mongolian Baiti" panose="03000500000000000000" pitchFamily="66" charset="0"/>
              </a:rPr>
              <a:t>Spouse</a:t>
            </a:r>
            <a:r>
              <a:rPr lang="en-US" sz="2800" dirty="0">
                <a:solidFill>
                  <a:schemeClr val="tx1"/>
                </a:solidFill>
                <a:latin typeface="Mongolian Baiti" panose="03000500000000000000" pitchFamily="66" charset="0"/>
                <a:cs typeface="Mongolian Baiti" panose="03000500000000000000" pitchFamily="66" charset="0"/>
              </a:rPr>
              <a:t> in increments of </a:t>
            </a:r>
            <a:r>
              <a:rPr lang="en-US" sz="2800" dirty="0">
                <a:solidFill>
                  <a:srgbClr val="0F0FF7"/>
                </a:solidFill>
                <a:latin typeface="Mongolian Baiti" panose="03000500000000000000" pitchFamily="66" charset="0"/>
                <a:cs typeface="Mongolian Baiti" panose="03000500000000000000" pitchFamily="66" charset="0"/>
              </a:rPr>
              <a:t>$10,000 to $500,000</a:t>
            </a:r>
          </a:p>
          <a:p>
            <a:pPr marL="274320" indent="-274320" eaLnBrk="1" fontAlgn="auto" hangingPunct="1">
              <a:spcAft>
                <a:spcPts val="0"/>
              </a:spcAft>
              <a:buClr>
                <a:schemeClr val="accent3"/>
              </a:buClr>
              <a:buFont typeface="Wingdings 2"/>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Rate based on Age as of Sept. 1</a:t>
            </a:r>
            <a:r>
              <a:rPr lang="en-US" sz="2800" baseline="30000" dirty="0">
                <a:solidFill>
                  <a:schemeClr val="tx1"/>
                </a:solidFill>
                <a:latin typeface="Mongolian Baiti" panose="03000500000000000000" pitchFamily="66" charset="0"/>
                <a:cs typeface="Mongolian Baiti" panose="03000500000000000000" pitchFamily="66" charset="0"/>
              </a:rPr>
              <a:t>st</a:t>
            </a:r>
            <a:r>
              <a:rPr lang="en-US" sz="2800"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Mongolian Baiti" panose="03000500000000000000" pitchFamily="66" charset="0"/>
                <a:cs typeface="Mongolian Baiti" panose="03000500000000000000" pitchFamily="66" charset="0"/>
              </a:rPr>
              <a:t>	(adjusts once per year)</a:t>
            </a:r>
            <a:endParaRPr lang="en-US" sz="2800" baseline="30000" dirty="0">
              <a:solidFill>
                <a:srgbClr val="FF000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endParaRPr lang="en-US"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a:extLst>
              <a:ext uri="{FF2B5EF4-FFF2-40B4-BE49-F238E27FC236}">
                <a16:creationId xmlns:a16="http://schemas.microsoft.com/office/drawing/2014/main" id="{71DE7833-507E-41C0-8AE2-636FA8A9A12B}"/>
              </a:ext>
            </a:extLst>
          </p:cNvPr>
          <p:cNvSpPr>
            <a:spLocks noGrp="1"/>
          </p:cNvSpPr>
          <p:nvPr>
            <p:ph type="title"/>
          </p:nvPr>
        </p:nvSpPr>
        <p:spPr>
          <a:xfrm>
            <a:off x="533400" y="990600"/>
            <a:ext cx="7848600" cy="990600"/>
          </a:xfrm>
        </p:spPr>
        <p:txBody>
          <a:bodyPr/>
          <a:lstStyle/>
          <a:p>
            <a:pPr algn="ctr" eaLnBrk="1" hangingPunct="1"/>
            <a:r>
              <a:rPr lang="en-US" altLang="en-US" sz="3200" dirty="0">
                <a:solidFill>
                  <a:schemeClr val="tx1"/>
                </a:solidFill>
                <a:latin typeface="Arial Black" panose="020B0A04020102020204" pitchFamily="34" charset="0"/>
              </a:rPr>
              <a:t>Option to Purchase Voluntary Term Life/AD&amp;D Insurance</a:t>
            </a:r>
          </a:p>
        </p:txBody>
      </p:sp>
      <p:sp>
        <p:nvSpPr>
          <p:cNvPr id="206851" name="Content Placeholder 2">
            <a:extLst>
              <a:ext uri="{FF2B5EF4-FFF2-40B4-BE49-F238E27FC236}">
                <a16:creationId xmlns:a16="http://schemas.microsoft.com/office/drawing/2014/main" id="{B1344290-DEB3-4952-93AC-9DEC831F7D0C}"/>
              </a:ext>
            </a:extLst>
          </p:cNvPr>
          <p:cNvSpPr>
            <a:spLocks noGrp="1"/>
          </p:cNvSpPr>
          <p:nvPr>
            <p:ph idx="1"/>
          </p:nvPr>
        </p:nvSpPr>
        <p:spPr>
          <a:xfrm>
            <a:off x="914400" y="2057400"/>
            <a:ext cx="7620000" cy="4572000"/>
          </a:xfrm>
        </p:spPr>
        <p:txBody>
          <a:bodyPr/>
          <a:lstStyle/>
          <a:p>
            <a:pPr eaLnBrk="1" hangingPunct="1">
              <a:buFontTx/>
              <a:buNone/>
            </a:pPr>
            <a:endParaRPr lang="en-US" altLang="en-US" dirty="0"/>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Spouse coverage based on Spouse Age (not EE Age)</a:t>
            </a:r>
          </a:p>
          <a:p>
            <a:pPr eaLnBrk="1" hangingPunct="1">
              <a:buFontTx/>
              <a:buNone/>
            </a:pPr>
            <a:endPar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Portability Included (at different rates)</a:t>
            </a:r>
          </a:p>
          <a:p>
            <a:pPr eaLnBrk="1" hangingPunct="1">
              <a:buFontTx/>
              <a:buNone/>
            </a:pPr>
            <a:endPar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Paid by Employee – After Tax Dollars</a:t>
            </a:r>
          </a:p>
          <a:p>
            <a:pPr eaLnBrk="1" hangingPunct="1">
              <a:buFontTx/>
              <a:buNone/>
            </a:pPr>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Child Life Only</a:t>
            </a:r>
            <a:r>
              <a:rPr lang="en-US" altLang="en-US"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 coverage $10,000 </a:t>
            </a:r>
          </a:p>
          <a:p>
            <a:pPr eaLnBrk="1" hangingPunct="1">
              <a:buFont typeface="Wingdings 2" panose="05020102010507070707" pitchFamily="18" charset="2"/>
              <a:buNone/>
            </a:pPr>
            <a:r>
              <a:rPr lang="en-US" altLang="en-US"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		$1.62 per month or $.75 bi-weekly</a:t>
            </a:r>
          </a:p>
          <a:p>
            <a:pPr eaLnBrk="1" hangingPunct="1">
              <a:buFont typeface="Wingdings 2" panose="05020102010507070707" pitchFamily="18" charset="2"/>
              <a:buChar char=""/>
            </a:pP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BC83446B-A548-473D-9F85-CF6F2102258B}"/>
              </a:ext>
            </a:extLst>
          </p:cNvPr>
          <p:cNvSpPr>
            <a:spLocks noGrp="1"/>
          </p:cNvSpPr>
          <p:nvPr>
            <p:ph type="title"/>
          </p:nvPr>
        </p:nvSpPr>
        <p:spPr>
          <a:xfrm>
            <a:off x="1258888" y="2900363"/>
            <a:ext cx="6637337" cy="1362075"/>
          </a:xfrm>
        </p:spPr>
        <p:txBody>
          <a:bodyPr/>
          <a:lstStyle/>
          <a:p>
            <a:pPr eaLnBrk="1" hangingPunct="1"/>
            <a:endParaRPr lang="en-US" altLang="en-US" dirty="0"/>
          </a:p>
        </p:txBody>
      </p:sp>
      <p:sp>
        <p:nvSpPr>
          <p:cNvPr id="44035" name="Text Placeholder 2">
            <a:extLst>
              <a:ext uri="{FF2B5EF4-FFF2-40B4-BE49-F238E27FC236}">
                <a16:creationId xmlns:a16="http://schemas.microsoft.com/office/drawing/2014/main" id="{4B2B6286-FAE4-4ACB-9751-5EDB7DB9A2D1}"/>
              </a:ext>
            </a:extLst>
          </p:cNvPr>
          <p:cNvSpPr>
            <a:spLocks noGrp="1"/>
          </p:cNvSpPr>
          <p:nvPr>
            <p:ph type="body" idx="1"/>
          </p:nvPr>
        </p:nvSpPr>
        <p:spPr>
          <a:xfrm>
            <a:off x="1258888" y="4267200"/>
            <a:ext cx="6637337" cy="1520825"/>
          </a:xfrm>
        </p:spPr>
        <p:txBody>
          <a:bodyPr rtlCol="0">
            <a:normAutofit/>
          </a:bodyPr>
          <a:lstStyle/>
          <a:p>
            <a:pPr eaLnBrk="1" fontAlgn="auto" hangingPunct="1">
              <a:spcAft>
                <a:spcPts val="0"/>
              </a:spcAft>
              <a:defRPr/>
            </a:pPr>
            <a:endParaRPr lang="en-US" altLang="en-US" dirty="0"/>
          </a:p>
        </p:txBody>
      </p:sp>
      <p:graphicFrame>
        <p:nvGraphicFramePr>
          <p:cNvPr id="5" name="Content Placeholder 4">
            <a:extLst>
              <a:ext uri="{FF2B5EF4-FFF2-40B4-BE49-F238E27FC236}">
                <a16:creationId xmlns:a16="http://schemas.microsoft.com/office/drawing/2014/main" id="{A2523B18-F3E3-4F6C-A141-7764DBAB014E}"/>
              </a:ext>
            </a:extLst>
          </p:cNvPr>
          <p:cNvGraphicFramePr>
            <a:graphicFrameLocks/>
          </p:cNvGraphicFramePr>
          <p:nvPr>
            <p:extLst>
              <p:ext uri="{D42A27DB-BD31-4B8C-83A1-F6EECF244321}">
                <p14:modId xmlns:p14="http://schemas.microsoft.com/office/powerpoint/2010/main" val="3853860356"/>
              </p:ext>
            </p:extLst>
          </p:nvPr>
        </p:nvGraphicFramePr>
        <p:xfrm>
          <a:off x="457200" y="609600"/>
          <a:ext cx="8001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7877" name="Rectangle 1">
            <a:extLst>
              <a:ext uri="{FF2B5EF4-FFF2-40B4-BE49-F238E27FC236}">
                <a16:creationId xmlns:a16="http://schemas.microsoft.com/office/drawing/2014/main" id="{C1B684AE-794E-42DA-B4C8-6EF36E932C27}"/>
              </a:ext>
            </a:extLst>
          </p:cNvPr>
          <p:cNvSpPr>
            <a:spLocks noChangeArrowheads="1"/>
          </p:cNvSpPr>
          <p:nvPr/>
        </p:nvSpPr>
        <p:spPr bwMode="auto">
          <a:xfrm>
            <a:off x="5105400" y="76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a:solidFill>
                  <a:schemeClr val="bg1"/>
                </a:solidFill>
                <a:latin typeface="Britannic Bold" panose="020B0903060703020204" pitchFamily="34" charset="0"/>
              </a:rPr>
              <a:t>Reliance Standard Life</a:t>
            </a:r>
            <a:endParaRPr lang="en-US" altLang="en-US" sz="1800" dirty="0">
              <a:solidFill>
                <a:schemeClr val="tx1"/>
              </a:solidFill>
              <a:latin typeface="Arial Black" panose="020B0A040201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714096E6-9984-4CA7-88DD-11E2C0D67122}"/>
                                            </p:graphicEl>
                                          </p:spTgt>
                                        </p:tgtEl>
                                        <p:attrNameLst>
                                          <p:attrName>style.visibility</p:attrName>
                                        </p:attrNameLst>
                                      </p:cBhvr>
                                      <p:to>
                                        <p:strVal val="visible"/>
                                      </p:to>
                                    </p:set>
                                    <p:animEffect transition="in" filter="wipe(down)">
                                      <p:cBhvr>
                                        <p:cTn id="7" dur="500"/>
                                        <p:tgtEl>
                                          <p:spTgt spid="5">
                                            <p:graphicEl>
                                              <a:dgm id="{714096E6-9984-4CA7-88DD-11E2C0D67122}"/>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16B9C5C9-5AEA-4B9D-8EE0-0F417530278B}"/>
                                            </p:graphicEl>
                                          </p:spTgt>
                                        </p:tgtEl>
                                        <p:attrNameLst>
                                          <p:attrName>style.visibility</p:attrName>
                                        </p:attrNameLst>
                                      </p:cBhvr>
                                      <p:to>
                                        <p:strVal val="visible"/>
                                      </p:to>
                                    </p:set>
                                    <p:animEffect transition="in" filter="wipe(down)">
                                      <p:cBhvr>
                                        <p:cTn id="10" dur="500"/>
                                        <p:tgtEl>
                                          <p:spTgt spid="5">
                                            <p:graphicEl>
                                              <a:dgm id="{16B9C5C9-5AEA-4B9D-8EE0-0F417530278B}"/>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dgm id="{E4F2A7FF-663B-48CC-806F-A4D91E9B3558}"/>
                                            </p:graphicEl>
                                          </p:spTgt>
                                        </p:tgtEl>
                                        <p:attrNameLst>
                                          <p:attrName>style.visibility</p:attrName>
                                        </p:attrNameLst>
                                      </p:cBhvr>
                                      <p:to>
                                        <p:strVal val="visible"/>
                                      </p:to>
                                    </p:set>
                                    <p:animEffect transition="in" filter="wipe(down)">
                                      <p:cBhvr>
                                        <p:cTn id="13" dur="500"/>
                                        <p:tgtEl>
                                          <p:spTgt spid="5">
                                            <p:graphicEl>
                                              <a:dgm id="{E4F2A7FF-663B-48CC-806F-A4D91E9B3558}"/>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graphicEl>
                                              <a:dgm id="{E8EF43C0-4AFF-44EC-ACC3-8F5BBBC0687C}"/>
                                            </p:graphicEl>
                                          </p:spTgt>
                                        </p:tgtEl>
                                        <p:attrNameLst>
                                          <p:attrName>style.visibility</p:attrName>
                                        </p:attrNameLst>
                                      </p:cBhvr>
                                      <p:to>
                                        <p:strVal val="visible"/>
                                      </p:to>
                                    </p:set>
                                    <p:animEffect transition="in" filter="wipe(down)">
                                      <p:cBhvr>
                                        <p:cTn id="16" dur="500"/>
                                        <p:tgtEl>
                                          <p:spTgt spid="5">
                                            <p:graphicEl>
                                              <a:dgm id="{E8EF43C0-4AFF-44EC-ACC3-8F5BBBC0687C}"/>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graphicEl>
                                              <a:dgm id="{55F1A69C-CB2D-4DA9-9136-9216EFB03B22}"/>
                                            </p:graphicEl>
                                          </p:spTgt>
                                        </p:tgtEl>
                                        <p:attrNameLst>
                                          <p:attrName>style.visibility</p:attrName>
                                        </p:attrNameLst>
                                      </p:cBhvr>
                                      <p:to>
                                        <p:strVal val="visible"/>
                                      </p:to>
                                    </p:set>
                                    <p:animEffect transition="in" filter="wipe(down)">
                                      <p:cBhvr>
                                        <p:cTn id="19" dur="500"/>
                                        <p:tgtEl>
                                          <p:spTgt spid="5">
                                            <p:graphicEl>
                                              <a:dgm id="{55F1A69C-CB2D-4DA9-9136-9216EFB03B22}"/>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graphicEl>
                                              <a:dgm id="{1FEA4A2D-3DEF-4C80-908B-3786EFFEB3EE}"/>
                                            </p:graphicEl>
                                          </p:spTgt>
                                        </p:tgtEl>
                                        <p:attrNameLst>
                                          <p:attrName>style.visibility</p:attrName>
                                        </p:attrNameLst>
                                      </p:cBhvr>
                                      <p:to>
                                        <p:strVal val="visible"/>
                                      </p:to>
                                    </p:set>
                                    <p:animEffect transition="in" filter="wipe(down)">
                                      <p:cBhvr>
                                        <p:cTn id="22" dur="500"/>
                                        <p:tgtEl>
                                          <p:spTgt spid="5">
                                            <p:graphicEl>
                                              <a:dgm id="{1FEA4A2D-3DEF-4C80-908B-3786EFFEB3E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grpId="1" nodeType="clickEffect">
                                  <p:stCondLst>
                                    <p:cond delay="0"/>
                                  </p:stCondLst>
                                  <p:childTnLst>
                                    <p:animClr clrSpc="rgb" dir="cw">
                                      <p:cBhvr>
                                        <p:cTn id="26" dur="2000" fill="hold"/>
                                        <p:tgtEl>
                                          <p:spTgt spid="5">
                                            <p:graphicEl>
                                              <a:dgm id="{714096E6-9984-4CA7-88DD-11E2C0D67122}"/>
                                            </p:graphicEl>
                                          </p:spTgt>
                                        </p:tgtEl>
                                        <p:attrNameLst>
                                          <p:attrName>stroke.color</p:attrName>
                                        </p:attrNameLst>
                                      </p:cBhvr>
                                      <p:to>
                                        <a:schemeClr val="accent2"/>
                                      </p:to>
                                    </p:animClr>
                                    <p:set>
                                      <p:cBhvr>
                                        <p:cTn id="27" dur="2000" fill="hold"/>
                                        <p:tgtEl>
                                          <p:spTgt spid="5">
                                            <p:graphicEl>
                                              <a:dgm id="{714096E6-9984-4CA7-88DD-11E2C0D67122}"/>
                                            </p:graphicEl>
                                          </p:spTgt>
                                        </p:tgtEl>
                                        <p:attrNameLst>
                                          <p:attrName>stroke.on</p:attrName>
                                        </p:attrNameLst>
                                      </p:cBhvr>
                                      <p:to>
                                        <p:strVal val="true"/>
                                      </p:to>
                                    </p:set>
                                  </p:childTnLst>
                                </p:cTn>
                              </p:par>
                              <p:par>
                                <p:cTn id="28" presetID="7" presetClass="emph" presetSubtype="2" fill="hold" grpId="1" nodeType="withEffect">
                                  <p:stCondLst>
                                    <p:cond delay="0"/>
                                  </p:stCondLst>
                                  <p:childTnLst>
                                    <p:animClr clrSpc="rgb" dir="cw">
                                      <p:cBhvr>
                                        <p:cTn id="29" dur="2000" fill="hold"/>
                                        <p:tgtEl>
                                          <p:spTgt spid="5">
                                            <p:graphicEl>
                                              <a:dgm id="{16B9C5C9-5AEA-4B9D-8EE0-0F417530278B}"/>
                                            </p:graphicEl>
                                          </p:spTgt>
                                        </p:tgtEl>
                                        <p:attrNameLst>
                                          <p:attrName>stroke.color</p:attrName>
                                        </p:attrNameLst>
                                      </p:cBhvr>
                                      <p:to>
                                        <a:schemeClr val="accent2"/>
                                      </p:to>
                                    </p:animClr>
                                    <p:set>
                                      <p:cBhvr>
                                        <p:cTn id="30" dur="2000" fill="hold"/>
                                        <p:tgtEl>
                                          <p:spTgt spid="5">
                                            <p:graphicEl>
                                              <a:dgm id="{16B9C5C9-5AEA-4B9D-8EE0-0F417530278B}"/>
                                            </p:graphicEl>
                                          </p:spTgt>
                                        </p:tgtEl>
                                        <p:attrNameLst>
                                          <p:attrName>stroke.on</p:attrName>
                                        </p:attrNameLst>
                                      </p:cBhvr>
                                      <p:to>
                                        <p:strVal val="true"/>
                                      </p:to>
                                    </p:set>
                                  </p:childTnLst>
                                </p:cTn>
                              </p:par>
                              <p:par>
                                <p:cTn id="31" presetID="7" presetClass="emph" presetSubtype="2" fill="hold" grpId="1" nodeType="withEffect">
                                  <p:stCondLst>
                                    <p:cond delay="0"/>
                                  </p:stCondLst>
                                  <p:childTnLst>
                                    <p:animClr clrSpc="rgb" dir="cw">
                                      <p:cBhvr>
                                        <p:cTn id="32" dur="2000" fill="hold"/>
                                        <p:tgtEl>
                                          <p:spTgt spid="5">
                                            <p:graphicEl>
                                              <a:dgm id="{E4F2A7FF-663B-48CC-806F-A4D91E9B3558}"/>
                                            </p:graphicEl>
                                          </p:spTgt>
                                        </p:tgtEl>
                                        <p:attrNameLst>
                                          <p:attrName>stroke.color</p:attrName>
                                        </p:attrNameLst>
                                      </p:cBhvr>
                                      <p:to>
                                        <a:schemeClr val="accent2"/>
                                      </p:to>
                                    </p:animClr>
                                    <p:set>
                                      <p:cBhvr>
                                        <p:cTn id="33" dur="2000" fill="hold"/>
                                        <p:tgtEl>
                                          <p:spTgt spid="5">
                                            <p:graphicEl>
                                              <a:dgm id="{E4F2A7FF-663B-48CC-806F-A4D91E9B3558}"/>
                                            </p:graphicEl>
                                          </p:spTgt>
                                        </p:tgtEl>
                                        <p:attrNameLst>
                                          <p:attrName>stroke.on</p:attrName>
                                        </p:attrNameLst>
                                      </p:cBhvr>
                                      <p:to>
                                        <p:strVal val="true"/>
                                      </p:to>
                                    </p:set>
                                  </p:childTnLst>
                                </p:cTn>
                              </p:par>
                              <p:par>
                                <p:cTn id="34" presetID="7" presetClass="emph" presetSubtype="2" fill="hold" grpId="1" nodeType="withEffect">
                                  <p:stCondLst>
                                    <p:cond delay="0"/>
                                  </p:stCondLst>
                                  <p:childTnLst>
                                    <p:animClr clrSpc="rgb" dir="cw">
                                      <p:cBhvr>
                                        <p:cTn id="35" dur="2000" fill="hold"/>
                                        <p:tgtEl>
                                          <p:spTgt spid="5">
                                            <p:graphicEl>
                                              <a:dgm id="{E8EF43C0-4AFF-44EC-ACC3-8F5BBBC0687C}"/>
                                            </p:graphicEl>
                                          </p:spTgt>
                                        </p:tgtEl>
                                        <p:attrNameLst>
                                          <p:attrName>stroke.color</p:attrName>
                                        </p:attrNameLst>
                                      </p:cBhvr>
                                      <p:to>
                                        <a:schemeClr val="accent2"/>
                                      </p:to>
                                    </p:animClr>
                                    <p:set>
                                      <p:cBhvr>
                                        <p:cTn id="36" dur="2000" fill="hold"/>
                                        <p:tgtEl>
                                          <p:spTgt spid="5">
                                            <p:graphicEl>
                                              <a:dgm id="{E8EF43C0-4AFF-44EC-ACC3-8F5BBBC0687C}"/>
                                            </p:graphicEl>
                                          </p:spTgt>
                                        </p:tgtEl>
                                        <p:attrNameLst>
                                          <p:attrName>stroke.on</p:attrName>
                                        </p:attrNameLst>
                                      </p:cBhvr>
                                      <p:to>
                                        <p:strVal val="true"/>
                                      </p:to>
                                    </p:set>
                                  </p:childTnLst>
                                </p:cTn>
                              </p:par>
                              <p:par>
                                <p:cTn id="37" presetID="7" presetClass="emph" presetSubtype="2" fill="hold" grpId="1" nodeType="withEffect">
                                  <p:stCondLst>
                                    <p:cond delay="0"/>
                                  </p:stCondLst>
                                  <p:childTnLst>
                                    <p:animClr clrSpc="rgb" dir="cw">
                                      <p:cBhvr>
                                        <p:cTn id="38" dur="2000" fill="hold"/>
                                        <p:tgtEl>
                                          <p:spTgt spid="5">
                                            <p:graphicEl>
                                              <a:dgm id="{55F1A69C-CB2D-4DA9-9136-9216EFB03B22}"/>
                                            </p:graphicEl>
                                          </p:spTgt>
                                        </p:tgtEl>
                                        <p:attrNameLst>
                                          <p:attrName>stroke.color</p:attrName>
                                        </p:attrNameLst>
                                      </p:cBhvr>
                                      <p:to>
                                        <a:schemeClr val="accent2"/>
                                      </p:to>
                                    </p:animClr>
                                    <p:set>
                                      <p:cBhvr>
                                        <p:cTn id="39" dur="2000" fill="hold"/>
                                        <p:tgtEl>
                                          <p:spTgt spid="5">
                                            <p:graphicEl>
                                              <a:dgm id="{55F1A69C-CB2D-4DA9-9136-9216EFB03B22}"/>
                                            </p:graphicEl>
                                          </p:spTgt>
                                        </p:tgtEl>
                                        <p:attrNameLst>
                                          <p:attrName>stroke.on</p:attrName>
                                        </p:attrNameLst>
                                      </p:cBhvr>
                                      <p:to>
                                        <p:strVal val="true"/>
                                      </p:to>
                                    </p:set>
                                  </p:childTnLst>
                                </p:cTn>
                              </p:par>
                              <p:par>
                                <p:cTn id="40" presetID="7" presetClass="emph" presetSubtype="2" fill="hold" grpId="1" nodeType="withEffect">
                                  <p:stCondLst>
                                    <p:cond delay="0"/>
                                  </p:stCondLst>
                                  <p:childTnLst>
                                    <p:animClr clrSpc="rgb" dir="cw">
                                      <p:cBhvr>
                                        <p:cTn id="41" dur="2000" fill="hold"/>
                                        <p:tgtEl>
                                          <p:spTgt spid="5">
                                            <p:graphicEl>
                                              <a:dgm id="{1FEA4A2D-3DEF-4C80-908B-3786EFFEB3EE}"/>
                                            </p:graphicEl>
                                          </p:spTgt>
                                        </p:tgtEl>
                                        <p:attrNameLst>
                                          <p:attrName>stroke.color</p:attrName>
                                        </p:attrNameLst>
                                      </p:cBhvr>
                                      <p:to>
                                        <a:schemeClr val="accent2"/>
                                      </p:to>
                                    </p:animClr>
                                    <p:set>
                                      <p:cBhvr>
                                        <p:cTn id="42" dur="2000" fill="hold"/>
                                        <p:tgtEl>
                                          <p:spTgt spid="5">
                                            <p:graphicEl>
                                              <a:dgm id="{1FEA4A2D-3DEF-4C80-908B-3786EFFEB3EE}"/>
                                            </p:graphicEl>
                                          </p:spTgt>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Graphic spid="5" grpId="1">
        <p:bldSub>
          <a:bldDgm/>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0EF5B8D-A495-469F-9E0D-357E861C966D}"/>
              </a:ext>
            </a:extLst>
          </p:cNvPr>
          <p:cNvGraphicFramePr/>
          <p:nvPr/>
        </p:nvGraphicFramePr>
        <p:xfrm>
          <a:off x="609600" y="914400"/>
          <a:ext cx="739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175B391-41A8-4673-92C8-308AC8D15A4F}"/>
              </a:ext>
            </a:extLst>
          </p:cNvPr>
          <p:cNvSpPr>
            <a:spLocks noGrp="1" noChangeArrowheads="1"/>
          </p:cNvSpPr>
          <p:nvPr>
            <p:ph type="title"/>
          </p:nvPr>
        </p:nvSpPr>
        <p:spPr>
          <a:xfrm>
            <a:off x="685800" y="381000"/>
            <a:ext cx="7010400" cy="1066800"/>
          </a:xfrm>
        </p:spPr>
        <p:txBody>
          <a:bodyPr/>
          <a:lstStyle/>
          <a:p>
            <a:pPr algn="ctr" eaLnBrk="1" hangingPunct="1">
              <a:defRPr/>
            </a:pPr>
            <a:r>
              <a:rPr lang="en-US" altLang="en-US" dirty="0">
                <a:solidFill>
                  <a:schemeClr val="tx1">
                    <a:lumMod val="95000"/>
                    <a:lumOff val="5000"/>
                  </a:schemeClr>
                </a:solidFill>
                <a:latin typeface="Britannic Bold" panose="020B0903060703020204" pitchFamily="34" charset="0"/>
              </a:rPr>
              <a:t>Section 125 Components</a:t>
            </a:r>
          </a:p>
        </p:txBody>
      </p:sp>
      <p:sp>
        <p:nvSpPr>
          <p:cNvPr id="211971" name="Rectangle 3">
            <a:extLst>
              <a:ext uri="{FF2B5EF4-FFF2-40B4-BE49-F238E27FC236}">
                <a16:creationId xmlns:a16="http://schemas.microsoft.com/office/drawing/2014/main" id="{BFB4B2D4-3FA4-4CDC-88B6-4174F504ADE8}"/>
              </a:ext>
            </a:extLst>
          </p:cNvPr>
          <p:cNvSpPr>
            <a:spLocks noGrp="1"/>
          </p:cNvSpPr>
          <p:nvPr>
            <p:ph idx="1"/>
          </p:nvPr>
        </p:nvSpPr>
        <p:spPr>
          <a:xfrm>
            <a:off x="1143000" y="1981200"/>
            <a:ext cx="7010400" cy="4572000"/>
          </a:xfrm>
        </p:spPr>
        <p:txBody>
          <a:bodyPr/>
          <a:lstStyle/>
          <a:p>
            <a:pPr eaLnBrk="1" hangingPunct="1">
              <a:buFontTx/>
              <a:buNone/>
            </a:pPr>
            <a:r>
              <a:rPr lang="en-US" altLang="en-US" dirty="0">
                <a:solidFill>
                  <a:schemeClr val="tx1"/>
                </a:solidFill>
              </a:rPr>
              <a:t>1.   </a:t>
            </a: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Health Plan Premiums</a:t>
            </a:r>
          </a:p>
          <a:p>
            <a:pPr eaLnBrk="1" hangingPunct="1">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2.   Pre-Tax Out of Pocket Health Expenses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 	</a:t>
            </a: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Health FSA</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3.    Pre-Tax Dependent Day Care Expenses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 	</a:t>
            </a: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Dependent Care FSA</a:t>
            </a:r>
          </a:p>
          <a:p>
            <a:pPr eaLnBrk="1" hangingPunct="1">
              <a:buFontTx/>
              <a:buNone/>
            </a:pP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		</a:t>
            </a:r>
          </a:p>
        </p:txBody>
      </p:sp>
    </p:spTree>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4DF3C3-74E7-488C-A843-580F695BD37D}"/>
              </a:ext>
            </a:extLst>
          </p:cNvPr>
          <p:cNvSpPr>
            <a:spLocks noGrp="1"/>
          </p:cNvSpPr>
          <p:nvPr>
            <p:ph type="title"/>
          </p:nvPr>
        </p:nvSpPr>
        <p:spPr>
          <a:xfrm>
            <a:off x="457200" y="990600"/>
            <a:ext cx="8534400" cy="685800"/>
          </a:xfrm>
        </p:spPr>
        <p:txBody>
          <a:bodyPr rtlCol="0">
            <a:normAutofit fontScale="90000"/>
          </a:bodyPr>
          <a:lstStyle/>
          <a:p>
            <a:pPr eaLnBrk="1" fontAlgn="auto" hangingPunct="1">
              <a:spcAft>
                <a:spcPts val="0"/>
              </a:spcAft>
              <a:defRPr/>
            </a:pPr>
            <a:r>
              <a:rPr lang="en-US" altLang="en-US" sz="3600" b="1" dirty="0">
                <a:solidFill>
                  <a:schemeClr val="tx1"/>
                </a:solidFill>
              </a:rPr>
              <a:t>Other Services Available to You with RSL</a:t>
            </a:r>
          </a:p>
        </p:txBody>
      </p:sp>
      <p:sp>
        <p:nvSpPr>
          <p:cNvPr id="101379" name="Content Placeholder 2">
            <a:extLst>
              <a:ext uri="{FF2B5EF4-FFF2-40B4-BE49-F238E27FC236}">
                <a16:creationId xmlns:a16="http://schemas.microsoft.com/office/drawing/2014/main" id="{1DA9BA51-B2CE-4DC2-8544-CF7ADC8AF635}"/>
              </a:ext>
            </a:extLst>
          </p:cNvPr>
          <p:cNvSpPr>
            <a:spLocks noGrp="1"/>
          </p:cNvSpPr>
          <p:nvPr>
            <p:ph idx="1"/>
          </p:nvPr>
        </p:nvSpPr>
        <p:spPr>
          <a:xfrm>
            <a:off x="457200" y="2362200"/>
            <a:ext cx="8305800" cy="4038600"/>
          </a:xfrm>
        </p:spPr>
        <p:txBody>
          <a:bodyPr/>
          <a:lstStyle/>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24-hour Travel Assistance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On Call International</a:t>
            </a:r>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  </a:t>
            </a:r>
          </a:p>
          <a:p>
            <a:pPr eaLnBrk="1" hangingPunct="1"/>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Identity Theft Restoration Services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InfoArmor </a:t>
            </a:r>
          </a:p>
          <a:p>
            <a:pPr eaLnBrk="1" hangingPunct="1">
              <a:buFontTx/>
              <a:buNone/>
            </a:pPr>
            <a:endParaRPr lang="en-US" altLang="en-US" u="sng"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Tx/>
              <a:buNone/>
            </a:pPr>
            <a:endParaRPr lang="en-US" altLang="en-US" u="sng"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Bereavement Support Services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ACI Specialty Benefits </a:t>
            </a:r>
          </a:p>
        </p:txBody>
      </p:sp>
      <p:sp>
        <p:nvSpPr>
          <p:cNvPr id="2" name="Rectangle 1">
            <a:extLst>
              <a:ext uri="{FF2B5EF4-FFF2-40B4-BE49-F238E27FC236}">
                <a16:creationId xmlns:a16="http://schemas.microsoft.com/office/drawing/2014/main" id="{AB0AB7C8-F648-A922-87B6-C1F1B1F2D2B6}"/>
              </a:ext>
            </a:extLst>
          </p:cNvPr>
          <p:cNvSpPr/>
          <p:nvPr/>
        </p:nvSpPr>
        <p:spPr>
          <a:xfrm>
            <a:off x="4836629" y="76200"/>
            <a:ext cx="3010889" cy="523220"/>
          </a:xfrm>
          <a:prstGeom prst="rect">
            <a:avLst/>
          </a:prstGeom>
        </p:spPr>
        <p:txBody>
          <a:bodyPr wrap="none">
            <a:spAutoFit/>
          </a:bodyPr>
          <a:lstStyle/>
          <a:p>
            <a:pPr marL="274320" indent="-274320" algn="ctr" eaLnBrk="1" fontAlgn="auto" hangingPunct="1">
              <a:spcAft>
                <a:spcPts val="0"/>
              </a:spcAft>
              <a:buClr>
                <a:schemeClr val="accent3"/>
              </a:buClr>
              <a:defRPr/>
            </a:pPr>
            <a:r>
              <a:rPr lang="en-US" sz="1400" dirty="0">
                <a:solidFill>
                  <a:schemeClr val="bg1"/>
                </a:solidFill>
                <a:cs typeface="Arial" charset="0"/>
              </a:rPr>
              <a:t>Reliance Standard Life (RSL)</a:t>
            </a:r>
          </a:p>
          <a:p>
            <a:pPr marL="274320" indent="-274320" algn="ctr" eaLnBrk="1" fontAlgn="auto" hangingPunct="1">
              <a:spcAft>
                <a:spcPts val="0"/>
              </a:spcAft>
              <a:buClr>
                <a:schemeClr val="accent3"/>
              </a:buClr>
              <a:defRPr/>
            </a:pPr>
            <a:r>
              <a:rPr lang="en-US" sz="1400" dirty="0">
                <a:solidFill>
                  <a:schemeClr val="bg1"/>
                </a:solidFill>
                <a:cs typeface="Arial" charset="0"/>
              </a:rPr>
              <a:t>Value Added Services</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a:extLst>
              <a:ext uri="{FF2B5EF4-FFF2-40B4-BE49-F238E27FC236}">
                <a16:creationId xmlns:a16="http://schemas.microsoft.com/office/drawing/2014/main" id="{EAA2A81F-FE81-4AEB-99DA-D594151BD97D}"/>
              </a:ext>
            </a:extLst>
          </p:cNvPr>
          <p:cNvSpPr>
            <a:spLocks noGrp="1"/>
          </p:cNvSpPr>
          <p:nvPr>
            <p:ph type="title"/>
          </p:nvPr>
        </p:nvSpPr>
        <p:spPr>
          <a:xfrm>
            <a:off x="1143000" y="1135063"/>
            <a:ext cx="7162800" cy="3200400"/>
          </a:xfrm>
        </p:spPr>
        <p:txBody>
          <a:bodyPr/>
          <a:lstStyle/>
          <a:p>
            <a:r>
              <a:rPr lang="en-US" altLang="en-US" b="1" dirty="0">
                <a:solidFill>
                  <a:schemeClr val="tx1"/>
                </a:solidFill>
              </a:rPr>
              <a:t>What is the cost for Health Insurance? </a:t>
            </a:r>
            <a:br>
              <a:rPr lang="en-US" altLang="en-US" b="1" dirty="0">
                <a:solidFill>
                  <a:schemeClr val="tx1"/>
                </a:solidFill>
              </a:rPr>
            </a:br>
            <a:br>
              <a:rPr lang="en-US" altLang="en-US" b="1" dirty="0">
                <a:solidFill>
                  <a:schemeClr val="tx1"/>
                </a:solidFill>
              </a:rPr>
            </a:br>
            <a:r>
              <a:rPr lang="en-US" altLang="en-US" b="1" dirty="0">
                <a:solidFill>
                  <a:srgbClr val="C00000"/>
                </a:solidFill>
              </a:rPr>
              <a:t>Identify your tax bracket to determine Pre-Tax savings</a:t>
            </a:r>
          </a:p>
        </p:txBody>
      </p:sp>
      <p:pic>
        <p:nvPicPr>
          <p:cNvPr id="212995" name="Picture 2" descr="Image result for clipart for dollar signs">
            <a:hlinkClick r:id="rId3" tooltip="Search images of clipart for dollar signs"/>
            <a:extLst>
              <a:ext uri="{FF2B5EF4-FFF2-40B4-BE49-F238E27FC236}">
                <a16:creationId xmlns:a16="http://schemas.microsoft.com/office/drawing/2014/main" id="{201DEADB-3F7C-45FE-87DF-59A563848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05000"/>
            <a:ext cx="79851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6" name="Picture 2" descr="Image result for clipart for dollar signs">
            <a:hlinkClick r:id="rId3" tooltip="Search images of clipart for dollar signs"/>
            <a:extLst>
              <a:ext uri="{FF2B5EF4-FFF2-40B4-BE49-F238E27FC236}">
                <a16:creationId xmlns:a16="http://schemas.microsoft.com/office/drawing/2014/main" id="{AD040DA4-F5B8-47E7-86AD-A0CB77060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057400"/>
            <a:ext cx="820738"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7" name="Rectangle 2">
            <a:extLst>
              <a:ext uri="{FF2B5EF4-FFF2-40B4-BE49-F238E27FC236}">
                <a16:creationId xmlns:a16="http://schemas.microsoft.com/office/drawing/2014/main" id="{FA22DBBD-76AC-492F-B616-C2A2819A3FFF}"/>
              </a:ext>
            </a:extLst>
          </p:cNvPr>
          <p:cNvSpPr>
            <a:spLocks noChangeArrowheads="1"/>
          </p:cNvSpPr>
          <p:nvPr/>
        </p:nvSpPr>
        <p:spPr bwMode="auto">
          <a:xfrm>
            <a:off x="1143000" y="4724400"/>
            <a:ext cx="6858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2000" dirty="0">
                <a:solidFill>
                  <a:schemeClr val="tx1"/>
                </a:solidFill>
                <a:latin typeface="Arial Black" panose="020B0A04020102020204" pitchFamily="34" charset="0"/>
              </a:rPr>
              <a:t>Determine your Federal Income Tax (FIT) Bracket plus 7.65% FICA Taxes to calculate your Pre-Tax Savings</a:t>
            </a:r>
          </a:p>
          <a:p>
            <a:pPr eaLnBrk="1" hangingPunct="1">
              <a:spcBef>
                <a:spcPct val="0"/>
              </a:spcBef>
              <a:buClrTx/>
              <a:buSzTx/>
              <a:buFontTx/>
              <a:buNone/>
            </a:pPr>
            <a:endParaRPr lang="en-US" altLang="en-US" sz="2000" dirty="0">
              <a:solidFill>
                <a:schemeClr val="tx1"/>
              </a:solidFill>
              <a:latin typeface="Arial Black" panose="020B0A04020102020204" pitchFamily="34" charset="0"/>
            </a:endParaRPr>
          </a:p>
          <a:p>
            <a:pPr eaLnBrk="1" hangingPunct="1">
              <a:spcBef>
                <a:spcPct val="0"/>
              </a:spcBef>
              <a:buClrTx/>
              <a:buSzTx/>
              <a:buFontTx/>
              <a:buNone/>
            </a:pPr>
            <a:endParaRPr lang="en-US" altLang="en-US" sz="16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spcBef>
                <a:spcPct val="0"/>
              </a:spcBef>
              <a:buClrTx/>
              <a:buSzTx/>
              <a:buFontTx/>
              <a:buNone/>
            </a:pPr>
            <a:r>
              <a:rPr lang="en-US" altLang="en-US" sz="1600" dirty="0">
                <a:solidFill>
                  <a:schemeClr val="tx1"/>
                </a:solidFill>
                <a:latin typeface="Arial Black" panose="020B0A04020102020204" pitchFamily="34" charset="0"/>
              </a:rPr>
              <a:t> </a:t>
            </a:r>
          </a:p>
          <a:p>
            <a:pPr eaLnBrk="1" hangingPunct="1">
              <a:spcBef>
                <a:spcPct val="0"/>
              </a:spcBef>
              <a:buClrTx/>
              <a:buSzTx/>
              <a:buFontTx/>
              <a:buNone/>
            </a:pPr>
            <a:endParaRPr lang="en-US" altLang="en-US" sz="1600" dirty="0">
              <a:solidFill>
                <a:schemeClr val="tx1"/>
              </a:solidFill>
              <a:latin typeface="Arial Black" panose="020B0A040201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7DD1CF7-DBAA-46F6-9E8D-086AC02E59E6}"/>
              </a:ext>
            </a:extLst>
          </p:cNvPr>
          <p:cNvSpPr>
            <a:spLocks noGrp="1" noChangeArrowheads="1"/>
          </p:cNvSpPr>
          <p:nvPr>
            <p:ph type="title"/>
          </p:nvPr>
        </p:nvSpPr>
        <p:spPr>
          <a:xfrm>
            <a:off x="990600" y="685800"/>
            <a:ext cx="6400800" cy="1066800"/>
          </a:xfrm>
        </p:spPr>
        <p:txBody>
          <a:bodyPr rtlCol="0">
            <a:normAutofit fontScale="90000"/>
          </a:bodyPr>
          <a:lstStyle/>
          <a:p>
            <a:pPr marL="484632" algn="ctr" eaLnBrk="1" fontAlgn="auto" hangingPunct="1">
              <a:spcAft>
                <a:spcPts val="0"/>
              </a:spcAft>
              <a:defRPr/>
            </a:pPr>
            <a:r>
              <a:rPr lang="en-US" b="1" dirty="0">
                <a:solidFill>
                  <a:schemeClr val="tx1">
                    <a:lumMod val="95000"/>
                    <a:lumOff val="5000"/>
                  </a:schemeClr>
                </a:solidFill>
              </a:rPr>
              <a:t>Do you know how much you pay in Taxes?</a:t>
            </a:r>
          </a:p>
        </p:txBody>
      </p:sp>
      <p:sp>
        <p:nvSpPr>
          <p:cNvPr id="40963" name="Rectangle 8">
            <a:extLst>
              <a:ext uri="{FF2B5EF4-FFF2-40B4-BE49-F238E27FC236}">
                <a16:creationId xmlns:a16="http://schemas.microsoft.com/office/drawing/2014/main" id="{9BC43357-37CB-4C3A-9F20-D6FC3646C494}"/>
              </a:ext>
            </a:extLst>
          </p:cNvPr>
          <p:cNvSpPr>
            <a:spLocks noGrp="1" noChangeArrowheads="1"/>
          </p:cNvSpPr>
          <p:nvPr>
            <p:ph sz="half" idx="1"/>
          </p:nvPr>
        </p:nvSpPr>
        <p:spPr>
          <a:xfrm>
            <a:off x="609600" y="2133600"/>
            <a:ext cx="7543800" cy="4267200"/>
          </a:xfrm>
        </p:spPr>
        <p:txBody>
          <a:bodyPr rtlCol="0">
            <a:normAutofit fontScale="25000" lnSpcReduction="20000"/>
          </a:bodyPr>
          <a:lstStyle/>
          <a:p>
            <a:pPr marL="0" indent="0" algn="ctr" eaLnBrk="1" fontAlgn="auto" hangingPunct="1">
              <a:spcAft>
                <a:spcPts val="0"/>
              </a:spcAft>
              <a:buClr>
                <a:schemeClr val="accent3"/>
              </a:buClr>
              <a:buFontTx/>
              <a:buNone/>
              <a:defRPr/>
            </a:pPr>
            <a:r>
              <a:rPr lang="en-US" sz="9600" dirty="0">
                <a:solidFill>
                  <a:schemeClr val="tx1"/>
                </a:solidFill>
                <a:latin typeface="Arial Black" panose="020B0A04020102020204" pitchFamily="34" charset="0"/>
                <a:cs typeface="Mongolian Baiti" panose="03000500000000000000" pitchFamily="66" charset="0"/>
              </a:rPr>
              <a:t>FICA – 7.65%</a:t>
            </a:r>
          </a:p>
          <a:p>
            <a:pPr marL="0" indent="0" algn="ctr" eaLnBrk="1" fontAlgn="auto" hangingPunct="1">
              <a:spcAft>
                <a:spcPts val="0"/>
              </a:spcAft>
              <a:buClr>
                <a:schemeClr val="accent3"/>
              </a:buClr>
              <a:buFontTx/>
              <a:buNone/>
              <a:defRPr/>
            </a:pPr>
            <a:endParaRPr lang="en-US" sz="9600" dirty="0">
              <a:solidFill>
                <a:schemeClr val="tx1"/>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9600" b="1" dirty="0">
                <a:solidFill>
                  <a:srgbClr val="FF0000"/>
                </a:solidFill>
                <a:latin typeface="Arial Black" panose="020B0A04020102020204" pitchFamily="34" charset="0"/>
                <a:cs typeface="Mongolian Baiti" panose="03000500000000000000" pitchFamily="66" charset="0"/>
              </a:rPr>
              <a:t>PLUS</a:t>
            </a:r>
          </a:p>
          <a:p>
            <a:pPr marL="0" indent="0" algn="ctr" eaLnBrk="1" fontAlgn="auto" hangingPunct="1">
              <a:spcAft>
                <a:spcPts val="0"/>
              </a:spcAft>
              <a:buClr>
                <a:schemeClr val="accent3"/>
              </a:buClr>
              <a:buFontTx/>
              <a:buNone/>
              <a:defRPr/>
            </a:pPr>
            <a:endParaRPr lang="en-US" sz="9600" dirty="0">
              <a:solidFill>
                <a:schemeClr val="tx1"/>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9600" dirty="0">
                <a:solidFill>
                  <a:schemeClr val="tx1"/>
                </a:solidFill>
                <a:latin typeface="Arial Black" panose="020B0A04020102020204" pitchFamily="34" charset="0"/>
                <a:cs typeface="Mongolian Baiti" panose="03000500000000000000" pitchFamily="66" charset="0"/>
              </a:rPr>
              <a:t>Your Federal Income </a:t>
            </a:r>
          </a:p>
          <a:p>
            <a:pPr algn="ctr" eaLnBrk="1" hangingPunct="1">
              <a:spcBef>
                <a:spcPct val="0"/>
              </a:spcBef>
              <a:buClrTx/>
              <a:buSzTx/>
              <a:buFontTx/>
              <a:buNone/>
              <a:defRPr/>
            </a:pPr>
            <a:r>
              <a:rPr lang="en-US" sz="9600" dirty="0">
                <a:solidFill>
                  <a:schemeClr val="tx1"/>
                </a:solidFill>
                <a:latin typeface="Arial Black" panose="020B0A04020102020204" pitchFamily="34" charset="0"/>
                <a:cs typeface="Mongolian Baiti" panose="03000500000000000000" pitchFamily="66" charset="0"/>
              </a:rPr>
              <a:t>Tax Rate</a:t>
            </a:r>
          </a:p>
          <a:p>
            <a:pPr algn="ctr" eaLnBrk="1" hangingPunct="1">
              <a:spcBef>
                <a:spcPct val="0"/>
              </a:spcBef>
              <a:buClrTx/>
              <a:buSzTx/>
              <a:buFontTx/>
              <a:buNone/>
              <a:defRPr/>
            </a:pPr>
            <a:endParaRPr lang="en-US" sz="6000" dirty="0">
              <a:solidFill>
                <a:srgbClr val="130ACC"/>
              </a:solidFill>
              <a:latin typeface="Mongolian Baiti" panose="03000500000000000000" pitchFamily="66" charset="0"/>
              <a:cs typeface="Mongolian Baiti" panose="03000500000000000000" pitchFamily="66" charset="0"/>
            </a:endParaRPr>
          </a:p>
          <a:p>
            <a:pPr algn="ctr" eaLnBrk="1" hangingPunct="1">
              <a:spcBef>
                <a:spcPct val="0"/>
              </a:spcBef>
              <a:buClrTx/>
              <a:buSzTx/>
              <a:buFontTx/>
              <a:buNone/>
              <a:defRPr/>
            </a:pPr>
            <a:endParaRPr lang="en-US" altLang="en-US" sz="5600" dirty="0">
              <a:solidFill>
                <a:schemeClr val="tx1"/>
              </a:solidFill>
              <a:latin typeface="Arial Black" panose="020B0A04020102020204" pitchFamily="34" charset="0"/>
              <a:cs typeface="Mongolian Baiti" panose="03000500000000000000" pitchFamily="66" charset="0"/>
            </a:endParaRPr>
          </a:p>
          <a:p>
            <a:pPr algn="ctr" eaLnBrk="1" hangingPunct="1">
              <a:spcBef>
                <a:spcPct val="0"/>
              </a:spcBef>
              <a:buClrTx/>
              <a:buSzTx/>
              <a:buFontTx/>
              <a:buNone/>
              <a:defRPr/>
            </a:pPr>
            <a:r>
              <a:rPr lang="en-US" altLang="en-US" sz="9600" b="1" dirty="0">
                <a:solidFill>
                  <a:srgbClr val="0F0FF7"/>
                </a:solidFill>
                <a:latin typeface="Arial Black" panose="020B0A04020102020204" pitchFamily="34" charset="0"/>
                <a:ea typeface="Microsoft JhengHei UI Light" panose="020B0304030504040204" pitchFamily="34" charset="-120"/>
                <a:cs typeface="Adobe Devanagari" panose="02040503050201020203" pitchFamily="18" charset="0"/>
              </a:rPr>
              <a:t>2018 Tax reform tax brackets </a:t>
            </a:r>
          </a:p>
          <a:p>
            <a:pPr algn="ctr" eaLnBrk="1" hangingPunct="1">
              <a:spcBef>
                <a:spcPct val="0"/>
              </a:spcBef>
              <a:buClrTx/>
              <a:buSzTx/>
              <a:buFontTx/>
              <a:buNone/>
              <a:defRPr/>
            </a:pPr>
            <a:r>
              <a:rPr lang="en-US" altLang="en-US" sz="9600" b="1" dirty="0">
                <a:solidFill>
                  <a:srgbClr val="0F0FF7"/>
                </a:solidFill>
                <a:latin typeface="Arial Black" panose="020B0A04020102020204" pitchFamily="34" charset="0"/>
                <a:ea typeface="Microsoft JhengHei UI Light" panose="020B0304030504040204" pitchFamily="34" charset="-120"/>
                <a:cs typeface="Adobe Devanagari" panose="02040503050201020203" pitchFamily="18" charset="0"/>
              </a:rPr>
              <a:t>10%, 12%, 22%, 24%, 32%, 35%, &amp; 37%</a:t>
            </a:r>
          </a:p>
          <a:p>
            <a:pPr eaLnBrk="1" hangingPunct="1">
              <a:spcBef>
                <a:spcPct val="0"/>
              </a:spcBef>
              <a:buClrTx/>
              <a:buSzTx/>
              <a:buFontTx/>
              <a:buNone/>
              <a:defRPr/>
            </a:pPr>
            <a:r>
              <a:rPr lang="en-US" altLang="en-US" sz="5600" b="1" dirty="0">
                <a:solidFill>
                  <a:schemeClr val="tx1"/>
                </a:solidFill>
                <a:latin typeface="Arial Black" panose="020B0A04020102020204" pitchFamily="34" charset="0"/>
                <a:ea typeface="Microsoft JhengHei UI Light" panose="020B0304030504040204" pitchFamily="34" charset="-120"/>
                <a:cs typeface="Adobe Devanagari" panose="02040503050201020203" pitchFamily="18" charset="0"/>
              </a:rPr>
              <a:t> </a:t>
            </a:r>
          </a:p>
          <a:p>
            <a:pPr marL="0" indent="0" algn="ctr" eaLnBrk="1" fontAlgn="auto" hangingPunct="1">
              <a:spcAft>
                <a:spcPts val="0"/>
              </a:spcAft>
              <a:buClr>
                <a:schemeClr val="accent3"/>
              </a:buClr>
              <a:buFontTx/>
              <a:buNone/>
              <a:defRPr/>
            </a:pPr>
            <a:endParaRPr lang="en-US" sz="5600" dirty="0">
              <a:solidFill>
                <a:schemeClr val="bg2">
                  <a:lumMod val="25000"/>
                </a:schemeClr>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8000" dirty="0">
                <a:solidFill>
                  <a:schemeClr val="tx1"/>
                </a:solidFill>
                <a:latin typeface="Bahnschrift Light" panose="020B0502040204020203" pitchFamily="34" charset="0"/>
                <a:cs typeface="Mongolian Baiti" panose="03000500000000000000" pitchFamily="66" charset="0"/>
              </a:rPr>
              <a:t>Depending on where you live… </a:t>
            </a:r>
          </a:p>
          <a:p>
            <a:pPr marL="0" indent="0" algn="ctr" eaLnBrk="1" fontAlgn="auto" hangingPunct="1">
              <a:spcAft>
                <a:spcPts val="0"/>
              </a:spcAft>
              <a:buClr>
                <a:schemeClr val="accent3"/>
              </a:buClr>
              <a:buFontTx/>
              <a:buNone/>
              <a:defRPr/>
            </a:pPr>
            <a:r>
              <a:rPr lang="en-US" sz="8000" dirty="0">
                <a:solidFill>
                  <a:schemeClr val="tx1"/>
                </a:solidFill>
                <a:latin typeface="Bahnschrift Light" panose="020B0502040204020203" pitchFamily="34" charset="0"/>
                <a:cs typeface="Mongolian Baiti" panose="03000500000000000000" pitchFamily="66" charset="0"/>
              </a:rPr>
              <a:t>You may also pay State &amp; Local Taxes</a:t>
            </a:r>
          </a:p>
          <a:p>
            <a:pPr marL="0" indent="0" algn="ctr" eaLnBrk="1" fontAlgn="auto" hangingPunct="1">
              <a:spcAft>
                <a:spcPts val="0"/>
              </a:spcAft>
              <a:buClr>
                <a:schemeClr val="accent3"/>
              </a:buClr>
              <a:buFontTx/>
              <a:buNone/>
              <a:defRPr/>
            </a:pPr>
            <a:endParaRPr lang="en-US" sz="3000" dirty="0">
              <a:solidFill>
                <a:schemeClr val="bg2">
                  <a:lumMod val="25000"/>
                </a:schemeClr>
              </a:solidFill>
              <a:latin typeface="Mongolian Baiti" panose="03000500000000000000" pitchFamily="66" charset="0"/>
              <a:cs typeface="Mongolian Baiti" panose="03000500000000000000" pitchFamily="66" charset="0"/>
            </a:endParaRPr>
          </a:p>
        </p:txBody>
      </p:sp>
      <p:pic>
        <p:nvPicPr>
          <p:cNvPr id="214020" name="Picture 5" descr="C:\Documents and Settings\Debbie Fleck\Local Settings\Temporary Internet Files\Content.IE5\NTX1DIR3\MP900305770[1].jpg">
            <a:extLst>
              <a:ext uri="{FF2B5EF4-FFF2-40B4-BE49-F238E27FC236}">
                <a16:creationId xmlns:a16="http://schemas.microsoft.com/office/drawing/2014/main" id="{C626176C-6AA0-4365-90DC-D0AC5646D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1524000"/>
            <a:ext cx="1755775"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1492B-5485-F10A-C638-75886A5562C6}"/>
            </a:ext>
          </a:extLst>
        </p:cNvPr>
        <p:cNvGrpSpPr/>
        <p:nvPr/>
      </p:nvGrpSpPr>
      <p:grpSpPr>
        <a:xfrm>
          <a:off x="0" y="0"/>
          <a:ext cx="0" cy="0"/>
          <a:chOff x="0" y="0"/>
          <a:chExt cx="0" cy="0"/>
        </a:xfrm>
      </p:grpSpPr>
      <p:sp>
        <p:nvSpPr>
          <p:cNvPr id="215042" name="Rectangle 3">
            <a:extLst>
              <a:ext uri="{FF2B5EF4-FFF2-40B4-BE49-F238E27FC236}">
                <a16:creationId xmlns:a16="http://schemas.microsoft.com/office/drawing/2014/main" id="{82426EBE-D779-7CDB-D854-277B6FB7944B}"/>
              </a:ext>
            </a:extLst>
          </p:cNvPr>
          <p:cNvSpPr>
            <a:spLocks noChangeArrowheads="1"/>
          </p:cNvSpPr>
          <p:nvPr/>
        </p:nvSpPr>
        <p:spPr bwMode="auto">
          <a:xfrm>
            <a:off x="914400" y="762000"/>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F88A9B91-2A7B-2430-4126-BD947916FE74}"/>
              </a:ext>
            </a:extLst>
          </p:cNvPr>
          <p:cNvSpPr>
            <a:spLocks noChangeArrowheads="1"/>
          </p:cNvSpPr>
          <p:nvPr/>
        </p:nvSpPr>
        <p:spPr bwMode="auto">
          <a:xfrm>
            <a:off x="600073" y="4949785"/>
            <a:ext cx="79438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000" dirty="0">
              <a:solidFill>
                <a:srgbClr val="7030A0"/>
              </a:solidFill>
              <a:latin typeface="Arial Black" panose="020B0A04020102020204" pitchFamily="34" charset="0"/>
            </a:endParaRPr>
          </a:p>
          <a:p>
            <a:pPr eaLnBrk="1" hangingPunct="1">
              <a:spcBef>
                <a:spcPct val="0"/>
              </a:spcBef>
              <a:buClrTx/>
              <a:buSzTx/>
              <a:buFontTx/>
              <a:buNone/>
            </a:pPr>
            <a:r>
              <a:rPr lang="en-US" altLang="en-US" sz="1000" dirty="0">
                <a:solidFill>
                  <a:srgbClr val="7030A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7030A0"/>
                </a:solidFill>
                <a:latin typeface="Arial Black" panose="020B0A04020102020204" pitchFamily="34" charset="0"/>
              </a:rPr>
              <a:t>12% Bracket =  .1965	22% Bracket =  .2965	24% Bracket =  .3165	32% Bracket =  .3965</a:t>
            </a: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2025 is $15,000 single, $30,000 married/filing joint, $22,500 head of household</a:t>
            </a:r>
          </a:p>
          <a:p>
            <a:pPr eaLnBrk="1" hangingPunct="1">
              <a:spcBef>
                <a:spcPct val="0"/>
              </a:spcBef>
              <a:buClrTx/>
              <a:buSzTx/>
              <a:buFontTx/>
              <a:buNone/>
            </a:pPr>
            <a:r>
              <a:rPr lang="en-US" altLang="en-US" sz="1000" u="sng" dirty="0">
                <a:solidFill>
                  <a:schemeClr val="tx1"/>
                </a:solidFill>
                <a:latin typeface="Abadi Extra Light" panose="020B0204020104020204" pitchFamily="34" charset="0"/>
              </a:rPr>
              <a:t> </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Maximum earnings subject to 6.2% Social Security in 2025 is $176,100.  There is no cap on 1.45% Medicare tax.</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Additional .9% Medicare tax for Modified Adjusted Gross Income of more than $200,000 ($250,000 married filing jointly).</a:t>
            </a:r>
          </a:p>
          <a:p>
            <a:pPr eaLnBrk="1" hangingPunct="1">
              <a:spcBef>
                <a:spcPct val="0"/>
              </a:spcBef>
              <a:buClrTx/>
              <a:buSzTx/>
              <a:buFontTx/>
              <a:buNone/>
            </a:pPr>
            <a:endParaRPr lang="en-US" altLang="en-US" sz="900" b="1"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Amasis MT Pro Medium" panose="02040604050005020304" pitchFamily="18" charset="0"/>
              </a:rPr>
              <a:t>This is not tax advice.  This material has been prepared for informational purposes only, and is not intended to provide tax advice.  You should consult your own tax, legal, and accounting advisors for advice.</a:t>
            </a:r>
          </a:p>
        </p:txBody>
      </p:sp>
      <p:graphicFrame>
        <p:nvGraphicFramePr>
          <p:cNvPr id="3" name="Table 2">
            <a:extLst>
              <a:ext uri="{FF2B5EF4-FFF2-40B4-BE49-F238E27FC236}">
                <a16:creationId xmlns:a16="http://schemas.microsoft.com/office/drawing/2014/main" id="{26AA2874-C396-214B-672F-3C5D992EAF4B}"/>
              </a:ext>
            </a:extLst>
          </p:cNvPr>
          <p:cNvGraphicFramePr>
            <a:graphicFrameLocks noGrp="1"/>
          </p:cNvGraphicFramePr>
          <p:nvPr/>
        </p:nvGraphicFramePr>
        <p:xfrm>
          <a:off x="1066799" y="1180209"/>
          <a:ext cx="7010399" cy="3829223"/>
        </p:xfrm>
        <a:graphic>
          <a:graphicData uri="http://schemas.openxmlformats.org/drawingml/2006/table">
            <a:tbl>
              <a:tblPr/>
              <a:tblGrid>
                <a:gridCol w="1339065">
                  <a:extLst>
                    <a:ext uri="{9D8B030D-6E8A-4147-A177-3AD203B41FA5}">
                      <a16:colId xmlns:a16="http://schemas.microsoft.com/office/drawing/2014/main" val="20000"/>
                    </a:ext>
                  </a:extLst>
                </a:gridCol>
                <a:gridCol w="1969213">
                  <a:extLst>
                    <a:ext uri="{9D8B030D-6E8A-4147-A177-3AD203B41FA5}">
                      <a16:colId xmlns:a16="http://schemas.microsoft.com/office/drawing/2014/main" val="20001"/>
                    </a:ext>
                  </a:extLst>
                </a:gridCol>
                <a:gridCol w="1949521">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0764">
                <a:tc gridSpan="4">
                  <a:txBody>
                    <a:bodyPr/>
                    <a:lstStyle/>
                    <a:p>
                      <a:r>
                        <a:rPr lang="en-US" sz="1300" b="1" dirty="0"/>
                        <a:t>2025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0836">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422275">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$11,925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$23,850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$17,000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$11,925 to $48,475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$23,850 to $96,950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$17,000 to $64,850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$48,475 to $103,350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$96,950 to $206,700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$64,850 to $103,350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$103,350 to $197,300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$206,700 to $394,600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$103,350 to $197,300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$197,300 to $250,525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$394,600 to $501,050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$197,300 to $250,500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$250,525 to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$501,050 to $751,600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$250,500 to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$751,600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3033511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7AD71819-6DFE-49D5-8D0A-6480C53FB6F8}"/>
              </a:ext>
            </a:extLst>
          </p:cNvPr>
          <p:cNvSpPr>
            <a:spLocks noGrp="1" noChangeArrowheads="1"/>
          </p:cNvSpPr>
          <p:nvPr>
            <p:ph idx="1"/>
          </p:nvPr>
        </p:nvSpPr>
        <p:spPr>
          <a:xfrm>
            <a:off x="914400" y="1905000"/>
            <a:ext cx="7696200" cy="4419600"/>
          </a:xfrm>
        </p:spPr>
        <p:txBody>
          <a:bodyPr rtlCol="0">
            <a:normAutofit fontScale="40000" lnSpcReduction="20000"/>
          </a:bodyPr>
          <a:lstStyle/>
          <a:p>
            <a:pPr marL="365760" indent="-256032" eaLnBrk="1" fontAlgn="auto" hangingPunct="1">
              <a:lnSpc>
                <a:spcPct val="80000"/>
              </a:lnSpc>
              <a:spcAft>
                <a:spcPts val="0"/>
              </a:spcAft>
              <a:buClr>
                <a:schemeClr val="accent3"/>
              </a:buClr>
              <a:buFontTx/>
              <a:buNone/>
              <a:defRPr/>
            </a:pPr>
            <a:r>
              <a:rPr lang="en-US" sz="5800" dirty="0"/>
              <a:t>   </a:t>
            </a:r>
            <a:endParaRPr lang="en-US" dirty="0">
              <a:solidFill>
                <a:schemeClr val="tx1"/>
              </a:solidFill>
              <a:latin typeface="Mongolian Baiti" panose="03000500000000000000" pitchFamily="66" charset="0"/>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4600" b="1" u="sng" dirty="0">
                <a:solidFill>
                  <a:schemeClr val="tx1"/>
                </a:solidFill>
                <a:cs typeface="Mongolian Baiti" panose="03000500000000000000" pitchFamily="66" charset="0"/>
              </a:rPr>
              <a:t>22% Tax Bracket</a:t>
            </a:r>
          </a:p>
          <a:p>
            <a:pPr marL="365760" indent="-256032" eaLnBrk="1" fontAlgn="auto" hangingPunct="1">
              <a:lnSpc>
                <a:spcPct val="80000"/>
              </a:lnSpc>
              <a:spcAft>
                <a:spcPts val="0"/>
              </a:spcAft>
              <a:buClr>
                <a:schemeClr val="accent3"/>
              </a:buClr>
              <a:buFontTx/>
              <a:buNone/>
              <a:defRPr/>
            </a:pPr>
            <a:endParaRPr lang="en-US" sz="5100" b="1" dirty="0">
              <a:solidFill>
                <a:srgbClr val="7030A0"/>
              </a:solidFill>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Gross Earnings			$ 426.44</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FICA	(7.65%)	  		-$  32.62</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FIT				      	-$  93.82</a:t>
            </a: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Net Earnings		     	 $300.00  </a:t>
            </a:r>
          </a:p>
          <a:p>
            <a:pPr marL="365760" indent="-256032" algn="ctr" eaLnBrk="1" fontAlgn="auto" hangingPunct="1">
              <a:lnSpc>
                <a:spcPct val="80000"/>
              </a:lnSpc>
              <a:spcAft>
                <a:spcPts val="0"/>
              </a:spcAft>
              <a:buClr>
                <a:schemeClr val="accent3"/>
              </a:buClr>
              <a:buFontTx/>
              <a:buNone/>
              <a:defRPr/>
            </a:pPr>
            <a:endParaRPr lang="en-US" sz="2800" dirty="0"/>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algn="ctr" eaLnBrk="1" fontAlgn="auto" hangingPunct="1">
              <a:lnSpc>
                <a:spcPct val="80000"/>
              </a:lnSpc>
              <a:spcAft>
                <a:spcPts val="0"/>
              </a:spcAft>
              <a:buClr>
                <a:schemeClr val="accent3"/>
              </a:buClr>
              <a:buFontTx/>
              <a:buNone/>
              <a:defRPr/>
            </a:pPr>
            <a:r>
              <a:rPr lang="en-US" sz="9000" b="1" dirty="0">
                <a:solidFill>
                  <a:srgbClr val="FF0000"/>
                </a:solidFill>
              </a:rPr>
              <a:t>$126.44 in Taxes</a:t>
            </a: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Paying for Health Insurance Premiums with </a:t>
            </a: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Pre-Tax results in Substantial Savings</a:t>
            </a:r>
          </a:p>
          <a:p>
            <a:pPr marL="365760" indent="-256032" algn="ctr" eaLnBrk="1" fontAlgn="auto" hangingPunct="1">
              <a:lnSpc>
                <a:spcPct val="80000"/>
              </a:lnSpc>
              <a:spcAft>
                <a:spcPts val="0"/>
              </a:spcAft>
              <a:buClr>
                <a:schemeClr val="accent3"/>
              </a:buClr>
              <a:buFontTx/>
              <a:buNone/>
              <a:defRPr/>
            </a:pPr>
            <a:endParaRPr lang="en-US" sz="3200" dirty="0">
              <a:solidFill>
                <a:srgbClr val="FF0000"/>
              </a:solidFill>
            </a:endParaRPr>
          </a:p>
          <a:p>
            <a:pPr marL="365760" indent="-256032" algn="ctr" eaLnBrk="1" fontAlgn="auto" hangingPunct="1">
              <a:lnSpc>
                <a:spcPct val="80000"/>
              </a:lnSpc>
              <a:spcAft>
                <a:spcPts val="0"/>
              </a:spcAft>
              <a:buClr>
                <a:schemeClr val="accent3"/>
              </a:buClr>
              <a:buFontTx/>
              <a:buNone/>
              <a:defRPr/>
            </a:pPr>
            <a:endParaRPr lang="en-US" dirty="0"/>
          </a:p>
          <a:p>
            <a:pPr marL="365760" indent="-256032" algn="ctr" eaLnBrk="1" fontAlgn="auto" hangingPunct="1">
              <a:lnSpc>
                <a:spcPct val="80000"/>
              </a:lnSpc>
              <a:spcAft>
                <a:spcPts val="0"/>
              </a:spcAft>
              <a:buClr>
                <a:schemeClr val="accent3"/>
              </a:buClr>
              <a:buFont typeface="Wingdings 3"/>
              <a:buNone/>
              <a:defRPr/>
            </a:pPr>
            <a:r>
              <a:rPr lang="en-US" sz="2000" dirty="0"/>
              <a:t> </a:t>
            </a:r>
          </a:p>
          <a:p>
            <a:pPr marL="365760" indent="-256032" eaLnBrk="1" fontAlgn="auto" hangingPunct="1">
              <a:lnSpc>
                <a:spcPct val="80000"/>
              </a:lnSpc>
              <a:spcAft>
                <a:spcPts val="0"/>
              </a:spcAft>
              <a:buClr>
                <a:schemeClr val="accent3"/>
              </a:buClr>
              <a:buFontTx/>
              <a:buNone/>
              <a:defRPr/>
            </a:pPr>
            <a:endParaRPr lang="en-US" sz="2000" dirty="0"/>
          </a:p>
          <a:p>
            <a:pPr marL="365760" indent="-256032" eaLnBrk="1" fontAlgn="auto" hangingPunct="1">
              <a:lnSpc>
                <a:spcPct val="80000"/>
              </a:lnSpc>
              <a:spcAft>
                <a:spcPts val="0"/>
              </a:spcAft>
              <a:buClr>
                <a:schemeClr val="accent3"/>
              </a:buClr>
              <a:buFontTx/>
              <a:buNone/>
              <a:defRPr/>
            </a:pPr>
            <a:endParaRPr lang="en-US" sz="2000" dirty="0"/>
          </a:p>
        </p:txBody>
      </p:sp>
      <p:sp>
        <p:nvSpPr>
          <p:cNvPr id="216067" name="Slide Number Placeholder 3">
            <a:extLst>
              <a:ext uri="{FF2B5EF4-FFF2-40B4-BE49-F238E27FC236}">
                <a16:creationId xmlns:a16="http://schemas.microsoft.com/office/drawing/2014/main" id="{42E763B3-41C1-4F10-8BF0-6B77628C01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F7068ACA-02FB-44F0-8DFD-C9511CC2FC20}" type="slidenum">
              <a:rPr lang="en-US" altLang="en-US" sz="1200" smtClean="0">
                <a:solidFill>
                  <a:schemeClr val="tx1"/>
                </a:solidFill>
                <a:latin typeface="Arial Black" panose="020B0A04020102020204" pitchFamily="34" charset="0"/>
              </a:rPr>
              <a:pPr>
                <a:spcBef>
                  <a:spcPct val="0"/>
                </a:spcBef>
                <a:buClrTx/>
                <a:buSzTx/>
                <a:buFontTx/>
                <a:buNone/>
              </a:pPr>
              <a:t>53</a:t>
            </a:fld>
            <a:endParaRPr lang="en-US" altLang="en-US" sz="1200" dirty="0">
              <a:solidFill>
                <a:schemeClr val="tx1"/>
              </a:solidFill>
              <a:latin typeface="Arial Black" panose="020B0A04020102020204" pitchFamily="34" charset="0"/>
            </a:endParaRPr>
          </a:p>
        </p:txBody>
      </p:sp>
      <p:graphicFrame>
        <p:nvGraphicFramePr>
          <p:cNvPr id="5" name="Diagram 4">
            <a:extLst>
              <a:ext uri="{FF2B5EF4-FFF2-40B4-BE49-F238E27FC236}">
                <a16:creationId xmlns:a16="http://schemas.microsoft.com/office/drawing/2014/main" id="{94874889-130B-40F5-B84E-70C316DE5673}"/>
              </a:ext>
            </a:extLst>
          </p:cNvPr>
          <p:cNvGraphicFramePr/>
          <p:nvPr>
            <p:extLst>
              <p:ext uri="{D42A27DB-BD31-4B8C-83A1-F6EECF244321}">
                <p14:modId xmlns:p14="http://schemas.microsoft.com/office/powerpoint/2010/main" val="3093680766"/>
              </p:ext>
            </p:extLst>
          </p:nvPr>
        </p:nvGraphicFramePr>
        <p:xfrm>
          <a:off x="304800" y="152400"/>
          <a:ext cx="8610600" cy="146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9E04AC7F-26D4-41A6-930A-54E0F81A98C4}"/>
              </a:ext>
            </a:extLst>
          </p:cNvPr>
          <p:cNvSpPr>
            <a:spLocks noGrp="1"/>
          </p:cNvSpPr>
          <p:nvPr>
            <p:ph type="title"/>
          </p:nvPr>
        </p:nvSpPr>
        <p:spPr>
          <a:xfrm>
            <a:off x="457200" y="704850"/>
            <a:ext cx="8229600" cy="819150"/>
          </a:xfrm>
        </p:spPr>
        <p:txBody>
          <a:bodyPr/>
          <a:lstStyle/>
          <a:p>
            <a:pPr algn="ctr" eaLnBrk="1" hangingPunct="1"/>
            <a:r>
              <a:rPr lang="en-US" altLang="en-US" dirty="0">
                <a:solidFill>
                  <a:schemeClr val="tx1"/>
                </a:solidFill>
                <a:latin typeface="Britannic Bold" panose="020B0903060703020204" pitchFamily="34" charset="0"/>
              </a:rPr>
              <a:t>IRS Rules</a:t>
            </a:r>
          </a:p>
        </p:txBody>
      </p:sp>
      <p:sp>
        <p:nvSpPr>
          <p:cNvPr id="220163" name="Rectangle 3">
            <a:extLst>
              <a:ext uri="{FF2B5EF4-FFF2-40B4-BE49-F238E27FC236}">
                <a16:creationId xmlns:a16="http://schemas.microsoft.com/office/drawing/2014/main" id="{7206C4D7-6319-45E1-B33F-34FCA474FCF5}"/>
              </a:ext>
            </a:extLst>
          </p:cNvPr>
          <p:cNvSpPr>
            <a:spLocks noGrp="1"/>
          </p:cNvSpPr>
          <p:nvPr>
            <p:ph idx="1"/>
          </p:nvPr>
        </p:nvSpPr>
        <p:spPr>
          <a:xfrm>
            <a:off x="838200" y="1981200"/>
            <a:ext cx="6705600" cy="4114800"/>
          </a:xfrm>
        </p:spPr>
        <p:txBody>
          <a:bodyPr/>
          <a:lstStyle/>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All Elections are made Prospectively</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rgbClr val="FF0000"/>
                </a:solidFill>
                <a:latin typeface="Britannic Bold" panose="020B0903060703020204" pitchFamily="34" charset="0"/>
                <a:ea typeface="Cambria Math" panose="02040503050406030204" pitchFamily="18" charset="0"/>
                <a:cs typeface="Cambria Math" panose="02040503050406030204" pitchFamily="18" charset="0"/>
              </a:rPr>
              <a:t>No changes unless Life Changing Event</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Use it or Loose It </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Health FSA changes only at new Plan Year </a:t>
            </a:r>
            <a:r>
              <a:rPr lang="en-US" altLang="en-US" sz="28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(January 1</a:t>
            </a:r>
            <a:r>
              <a:rPr lang="en-US" altLang="en-US" sz="2800" baseline="300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st</a:t>
            </a:r>
            <a:r>
              <a:rPr lang="en-US" altLang="en-US" sz="28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 of each year)</a:t>
            </a:r>
          </a:p>
          <a:p>
            <a:pPr algn="ctr" eaLnBrk="1" hangingPunct="1">
              <a:lnSpc>
                <a:spcPct val="90000"/>
              </a:lnSpc>
              <a:buFontTx/>
              <a:buNone/>
            </a:pPr>
            <a:endParaRPr lang="en-US" altLang="en-US" sz="2800" dirty="0">
              <a:latin typeface="Britannic Bold" panose="020B0903060703020204" pitchFamily="34" charset="0"/>
            </a:endParaRPr>
          </a:p>
          <a:p>
            <a:pPr algn="ctr" eaLnBrk="1" hangingPunct="1">
              <a:lnSpc>
                <a:spcPct val="90000"/>
              </a:lnSpc>
              <a:buFontTx/>
              <a:buNone/>
            </a:pPr>
            <a:endParaRPr lang="en-US" altLang="en-US" dirty="0"/>
          </a:p>
        </p:txBody>
      </p:sp>
      <p:sp>
        <p:nvSpPr>
          <p:cNvPr id="220164" name="Slide Number Placeholder 3">
            <a:extLst>
              <a:ext uri="{FF2B5EF4-FFF2-40B4-BE49-F238E27FC236}">
                <a16:creationId xmlns:a16="http://schemas.microsoft.com/office/drawing/2014/main" id="{38BA3669-0421-4C0F-BEBA-6435B515B312}"/>
              </a:ext>
            </a:extLst>
          </p:cNvPr>
          <p:cNvSpPr>
            <a:spLocks noGrp="1"/>
          </p:cNvSpPr>
          <p:nvPr>
            <p:ph type="sldNum" sz="quarter" idx="12"/>
          </p:nvPr>
        </p:nvSpPr>
        <p:spPr bwMode="auto">
          <a:xfrm>
            <a:off x="6629400" y="228600"/>
            <a:ext cx="13319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IRS Rules</a:t>
            </a:r>
          </a:p>
        </p:txBody>
      </p:sp>
    </p:spTree>
  </p:cSld>
  <p:clrMapOvr>
    <a:masterClrMapping/>
  </p:clrMapOvr>
  <p:transition>
    <p:cover dir="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674093E-36E5-4043-84E9-2198AFDBABE8}"/>
              </a:ext>
            </a:extLst>
          </p:cNvPr>
          <p:cNvSpPr>
            <a:spLocks noGrp="1" noChangeArrowheads="1"/>
          </p:cNvSpPr>
          <p:nvPr>
            <p:ph type="title"/>
          </p:nvPr>
        </p:nvSpPr>
        <p:spPr>
          <a:xfrm>
            <a:off x="609600" y="301625"/>
            <a:ext cx="7543800" cy="1146175"/>
          </a:xfrm>
        </p:spPr>
        <p:txBody>
          <a:bodyPr/>
          <a:lstStyle/>
          <a:p>
            <a:pPr algn="ctr" eaLnBrk="1" hangingPunct="1">
              <a:defRPr/>
            </a:pPr>
            <a:r>
              <a:rPr lang="en-US" altLang="en-US" sz="3200" dirty="0">
                <a:solidFill>
                  <a:srgbClr val="130ACC"/>
                </a:solidFill>
                <a:latin typeface="Arial Black" panose="020B0A04020102020204" pitchFamily="34" charset="0"/>
              </a:rPr>
              <a:t>What is a Life Changing Event?</a:t>
            </a:r>
          </a:p>
        </p:txBody>
      </p:sp>
      <p:sp>
        <p:nvSpPr>
          <p:cNvPr id="86019" name="Rectangle 3">
            <a:extLst>
              <a:ext uri="{FF2B5EF4-FFF2-40B4-BE49-F238E27FC236}">
                <a16:creationId xmlns:a16="http://schemas.microsoft.com/office/drawing/2014/main" id="{95055D10-873C-4FC3-9CB6-935AE1EAEC38}"/>
              </a:ext>
            </a:extLst>
          </p:cNvPr>
          <p:cNvSpPr>
            <a:spLocks noGrp="1" noChangeArrowheads="1"/>
          </p:cNvSpPr>
          <p:nvPr>
            <p:ph idx="1"/>
          </p:nvPr>
        </p:nvSpPr>
        <p:spPr>
          <a:xfrm>
            <a:off x="609600" y="1981200"/>
            <a:ext cx="8153400" cy="4191000"/>
          </a:xfrm>
        </p:spPr>
        <p:txBody>
          <a:bodyPr/>
          <a:lstStyle/>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Your Marriage or Your Divorce</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Birth or Adoption of Your Child</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Death / Termination of your dependent relationship</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Change of Job/Job Status by You or Your Spouse</a:t>
            </a:r>
          </a:p>
          <a:p>
            <a:pPr eaLnBrk="1" hangingPunct="1">
              <a:lnSpc>
                <a:spcPct val="80000"/>
              </a:lnSpc>
              <a:buFontTx/>
              <a:buNone/>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000" dirty="0">
                <a:solidFill>
                  <a:schemeClr val="bg2">
                    <a:lumMod val="25000"/>
                  </a:schemeClr>
                </a:solidFill>
                <a:latin typeface="Mongolian Baiti" panose="03000500000000000000" pitchFamily="66" charset="0"/>
                <a:cs typeface="Mongolian Baiti" panose="03000500000000000000" pitchFamily="66" charset="0"/>
              </a:rPr>
              <a:t>Other situations as determined by IRS</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a:extLst>
              <a:ext uri="{FF2B5EF4-FFF2-40B4-BE49-F238E27FC236}">
                <a16:creationId xmlns:a16="http://schemas.microsoft.com/office/drawing/2014/main" id="{AB8A60A5-04B7-4014-AAA8-31F34E6FAF98}"/>
              </a:ext>
            </a:extLst>
          </p:cNvPr>
          <p:cNvSpPr>
            <a:spLocks noGrp="1" noChangeArrowheads="1"/>
          </p:cNvSpPr>
          <p:nvPr>
            <p:ph type="title"/>
          </p:nvPr>
        </p:nvSpPr>
        <p:spPr>
          <a:xfrm>
            <a:off x="533400" y="762000"/>
            <a:ext cx="8077200" cy="4724400"/>
          </a:xfrm>
        </p:spPr>
        <p:txBody>
          <a:bodyPr/>
          <a:lstStyle/>
          <a:p>
            <a:pPr algn="ctr" eaLnBrk="1" hangingPunct="1">
              <a:defRPr/>
            </a:pPr>
            <a:r>
              <a:rPr lang="en-US" altLang="en-US" sz="3200" b="1" dirty="0">
                <a:solidFill>
                  <a:schemeClr val="bg2">
                    <a:lumMod val="10000"/>
                  </a:schemeClr>
                </a:solidFill>
              </a:rPr>
              <a:t>I already pay my health premiums with pre-tax dollars …</a:t>
            </a:r>
            <a:br>
              <a:rPr lang="en-US" altLang="en-US" sz="3200" b="1" dirty="0">
                <a:solidFill>
                  <a:schemeClr val="bg2">
                    <a:lumMod val="10000"/>
                  </a:schemeClr>
                </a:solidFill>
              </a:rPr>
            </a:br>
            <a:br>
              <a:rPr lang="en-US" altLang="en-US" sz="3200" b="1" dirty="0">
                <a:solidFill>
                  <a:srgbClr val="0F0FF7"/>
                </a:solidFill>
              </a:rPr>
            </a:br>
            <a:br>
              <a:rPr lang="en-US" altLang="en-US" dirty="0"/>
            </a:br>
            <a:r>
              <a:rPr lang="en-US" altLang="en-US" dirty="0">
                <a:solidFill>
                  <a:srgbClr val="C00000"/>
                </a:solidFill>
                <a:latin typeface="Mongolian Baiti" panose="03000500000000000000" pitchFamily="66" charset="0"/>
                <a:cs typeface="Mongolian Baiti" panose="03000500000000000000" pitchFamily="66" charset="0"/>
              </a:rPr>
              <a:t>What else can I do to lower my taxes?</a:t>
            </a:r>
            <a:br>
              <a:rPr lang="en-US" altLang="en-US" dirty="0">
                <a:solidFill>
                  <a:srgbClr val="C00000"/>
                </a:solidFill>
                <a:latin typeface="Mongolian Baiti" panose="03000500000000000000" pitchFamily="66" charset="0"/>
                <a:cs typeface="Mongolian Baiti" panose="03000500000000000000" pitchFamily="66" charset="0"/>
              </a:rPr>
            </a:br>
            <a:endParaRPr lang="en-US" altLang="en-US" dirty="0">
              <a:solidFill>
                <a:srgbClr val="C00000"/>
              </a:solidFill>
              <a:latin typeface="Mongolian Baiti" panose="03000500000000000000" pitchFamily="66" charset="0"/>
              <a:cs typeface="Mongolian Baiti" panose="03000500000000000000" pitchFamily="66" charset="0"/>
            </a:endParaRPr>
          </a:p>
        </p:txBody>
      </p:sp>
    </p:spTree>
  </p:cSld>
  <p:clrMapOvr>
    <a:masterClrMapping/>
  </p:clrMapOvr>
  <p:transition>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39F10201-B979-4385-A540-B32DE0B5F363}"/>
              </a:ext>
            </a:extLst>
          </p:cNvPr>
          <p:cNvSpPr>
            <a:spLocks noGrp="1" noChangeArrowheads="1"/>
          </p:cNvSpPr>
          <p:nvPr>
            <p:ph sz="quarter" idx="13"/>
          </p:nvPr>
        </p:nvSpPr>
        <p:spPr>
          <a:xfrm>
            <a:off x="533400" y="2584450"/>
            <a:ext cx="8077200" cy="1454150"/>
          </a:xfrm>
        </p:spPr>
        <p:txBody>
          <a:bodyPr rtlCol="0">
            <a:normAutofit fontScale="32500" lnSpcReduction="20000"/>
          </a:bodyPr>
          <a:lstStyle/>
          <a:p>
            <a:pPr marL="274320" indent="-274320" eaLnBrk="1" fontAlgn="auto" hangingPunct="1">
              <a:lnSpc>
                <a:spcPct val="90000"/>
              </a:lnSpc>
              <a:spcAft>
                <a:spcPts val="0"/>
              </a:spcAft>
              <a:buClr>
                <a:schemeClr val="accent3"/>
              </a:buClr>
              <a:buFontTx/>
              <a:buNone/>
              <a:defRPr/>
            </a:pPr>
            <a:r>
              <a:rPr lang="en-US" sz="11100" dirty="0">
                <a:solidFill>
                  <a:schemeClr val="bg2">
                    <a:lumMod val="10000"/>
                  </a:schemeClr>
                </a:solidFill>
                <a:latin typeface="Mongolian Baiti" panose="03000500000000000000" pitchFamily="66" charset="0"/>
                <a:cs typeface="Mongolian Baiti" panose="03000500000000000000" pitchFamily="66" charset="0"/>
              </a:rPr>
              <a:t>Health FSA</a:t>
            </a:r>
            <a:endParaRPr lang="en-US" sz="11100" u="sng"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90000"/>
              </a:lnSpc>
              <a:spcAft>
                <a:spcPts val="0"/>
              </a:spcAft>
              <a:buClr>
                <a:schemeClr val="accent3"/>
              </a:buClr>
              <a:buFontTx/>
              <a:buNone/>
              <a:defRPr/>
            </a:pPr>
            <a:r>
              <a:rPr lang="en-US" sz="11100" dirty="0">
                <a:solidFill>
                  <a:schemeClr val="bg2">
                    <a:lumMod val="10000"/>
                  </a:schemeClr>
                </a:solidFill>
                <a:latin typeface="Mongolian Baiti" panose="03000500000000000000" pitchFamily="66" charset="0"/>
                <a:cs typeface="Mongolian Baiti" panose="03000500000000000000" pitchFamily="66" charset="0"/>
              </a:rPr>
              <a:t>Maximum $3,300 per year (Cal. Year </a:t>
            </a:r>
            <a:r>
              <a:rPr lang="en-US" sz="9000" dirty="0">
                <a:solidFill>
                  <a:schemeClr val="bg2">
                    <a:lumMod val="10000"/>
                  </a:schemeClr>
                </a:solidFill>
                <a:latin typeface="Mongolian Baiti" panose="03000500000000000000" pitchFamily="66" charset="0"/>
                <a:cs typeface="Mongolian Baiti" panose="03000500000000000000" pitchFamily="66" charset="0"/>
              </a:rPr>
              <a:t>2025)</a:t>
            </a:r>
            <a:r>
              <a:rPr lang="en-US" sz="6500" dirty="0">
                <a:solidFill>
                  <a:schemeClr val="bg2">
                    <a:lumMod val="10000"/>
                  </a:schemeClr>
                </a:solidFill>
                <a:latin typeface="Mongolian Baiti" panose="03000500000000000000" pitchFamily="66" charset="0"/>
                <a:cs typeface="Mongolian Baiti" panose="03000500000000000000" pitchFamily="66" charset="0"/>
              </a:rPr>
              <a:t>	  </a:t>
            </a:r>
          </a:p>
          <a:p>
            <a:pPr marL="274320" indent="-274320" eaLnBrk="1" fontAlgn="auto" hangingPunct="1">
              <a:lnSpc>
                <a:spcPct val="90000"/>
              </a:lnSpc>
              <a:spcAft>
                <a:spcPts val="0"/>
              </a:spcAft>
              <a:buClr>
                <a:schemeClr val="accent3"/>
              </a:buClr>
              <a:buFontTx/>
              <a:buNone/>
              <a:defRPr/>
            </a:pPr>
            <a:endParaRPr lang="en-US" sz="3200" dirty="0">
              <a:solidFill>
                <a:schemeClr val="bg2">
                  <a:lumMod val="10000"/>
                </a:schemeClr>
              </a:solidFill>
              <a:latin typeface="Mongolian Baiti" panose="03000500000000000000" pitchFamily="66" charset="0"/>
              <a:cs typeface="Mongolian Baiti" panose="03000500000000000000" pitchFamily="66" charset="0"/>
            </a:endParaRPr>
          </a:p>
        </p:txBody>
      </p:sp>
      <p:sp>
        <p:nvSpPr>
          <p:cNvPr id="29699" name="Rectangle 5">
            <a:extLst>
              <a:ext uri="{FF2B5EF4-FFF2-40B4-BE49-F238E27FC236}">
                <a16:creationId xmlns:a16="http://schemas.microsoft.com/office/drawing/2014/main" id="{BAA92D42-DE44-422C-96EC-87E9E445A73A}"/>
              </a:ext>
            </a:extLst>
          </p:cNvPr>
          <p:cNvSpPr>
            <a:spLocks noGrp="1" noChangeArrowheads="1"/>
          </p:cNvSpPr>
          <p:nvPr>
            <p:ph sz="quarter" idx="14"/>
          </p:nvPr>
        </p:nvSpPr>
        <p:spPr>
          <a:xfrm>
            <a:off x="2743200" y="4419600"/>
            <a:ext cx="5638800" cy="1676400"/>
          </a:xfrm>
        </p:spPr>
        <p:txBody>
          <a:bodyPr rtlCol="0">
            <a:normAutofit/>
          </a:bodyPr>
          <a:lstStyle/>
          <a:p>
            <a:pPr marL="274320" indent="-274320" eaLnBrk="1" fontAlgn="auto" hangingPunct="1">
              <a:lnSpc>
                <a:spcPct val="90000"/>
              </a:lnSpc>
              <a:spcAft>
                <a:spcPts val="0"/>
              </a:spcAft>
              <a:buClr>
                <a:schemeClr val="accent3"/>
              </a:buClr>
              <a:buFontTx/>
              <a:buNone/>
              <a:defRPr/>
            </a:pPr>
            <a:r>
              <a:rPr lang="en-US" sz="3600" dirty="0">
                <a:solidFill>
                  <a:schemeClr val="bg2">
                    <a:lumMod val="10000"/>
                  </a:schemeClr>
                </a:solidFill>
                <a:latin typeface="Mongolian Baiti" panose="03000500000000000000" pitchFamily="66" charset="0"/>
                <a:cs typeface="Mongolian Baiti" panose="03000500000000000000" pitchFamily="66" charset="0"/>
              </a:rPr>
              <a:t>Dependent Care FSA</a:t>
            </a:r>
          </a:p>
          <a:p>
            <a:pPr marL="274320" indent="-274320" eaLnBrk="1" fontAlgn="auto" hangingPunct="1">
              <a:lnSpc>
                <a:spcPct val="90000"/>
              </a:lnSpc>
              <a:spcAft>
                <a:spcPts val="0"/>
              </a:spcAft>
              <a:buClr>
                <a:schemeClr val="accent3"/>
              </a:buClr>
              <a:buFontTx/>
              <a:buNone/>
              <a:defRPr/>
            </a:pPr>
            <a:r>
              <a:rPr lang="en-US" sz="3600" dirty="0">
                <a:solidFill>
                  <a:schemeClr val="bg2">
                    <a:lumMod val="10000"/>
                  </a:schemeClr>
                </a:solidFill>
                <a:latin typeface="Mongolian Baiti" panose="03000500000000000000" pitchFamily="66" charset="0"/>
                <a:cs typeface="Mongolian Baiti" panose="03000500000000000000" pitchFamily="66" charset="0"/>
              </a:rPr>
              <a:t>Maximum $5,000 per year</a:t>
            </a:r>
          </a:p>
        </p:txBody>
      </p:sp>
      <p:sp>
        <p:nvSpPr>
          <p:cNvPr id="74757" name="Rectangle 18">
            <a:extLst>
              <a:ext uri="{FF2B5EF4-FFF2-40B4-BE49-F238E27FC236}">
                <a16:creationId xmlns:a16="http://schemas.microsoft.com/office/drawing/2014/main" id="{EC874DE1-EF9A-44CA-929A-2C7F4928A820}"/>
              </a:ext>
            </a:extLst>
          </p:cNvPr>
          <p:cNvSpPr>
            <a:spLocks noChangeArrowheads="1"/>
          </p:cNvSpPr>
          <p:nvPr/>
        </p:nvSpPr>
        <p:spPr bwMode="auto">
          <a:xfrm>
            <a:off x="762000" y="1066800"/>
            <a:ext cx="8153400" cy="892175"/>
          </a:xfrm>
          <a:prstGeom prst="rect">
            <a:avLst/>
          </a:prstGeom>
          <a:noFill/>
          <a:ln>
            <a:noFill/>
          </a:ln>
        </p:spPr>
        <p:txBody>
          <a:bodyPr>
            <a:spAutoFit/>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defRPr/>
            </a:pPr>
            <a:r>
              <a:rPr lang="en-US" altLang="en-US" dirty="0">
                <a:solidFill>
                  <a:schemeClr val="bg2">
                    <a:lumMod val="10000"/>
                  </a:schemeClr>
                </a:solidFill>
                <a:latin typeface="Arial Black" pitchFamily="34" charset="0"/>
                <a:cs typeface="Arial" charset="0"/>
              </a:rPr>
              <a:t>Consider Setting up Flexible Spending Accounts </a:t>
            </a:r>
            <a:r>
              <a:rPr lang="en-US" altLang="en-US" sz="2800" dirty="0">
                <a:solidFill>
                  <a:schemeClr val="tx1"/>
                </a:solidFill>
                <a:latin typeface="Arial Black" pitchFamily="34" charset="0"/>
                <a:cs typeface="Arial" charset="0"/>
              </a:rPr>
              <a:t>(Plan Year = Calendar Year)</a:t>
            </a:r>
          </a:p>
        </p:txBody>
      </p:sp>
    </p:spTree>
  </p:cSld>
  <p:clrMapOvr>
    <a:masterClrMapping/>
  </p:clrMapOvr>
  <p:transition>
    <p:whee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1D57B028-7C81-4012-AB43-374B980A88BE}"/>
              </a:ext>
            </a:extLst>
          </p:cNvPr>
          <p:cNvSpPr>
            <a:spLocks noGrp="1"/>
          </p:cNvSpPr>
          <p:nvPr>
            <p:ph type="title"/>
          </p:nvPr>
        </p:nvSpPr>
        <p:spPr>
          <a:xfrm>
            <a:off x="723900" y="914400"/>
            <a:ext cx="8077200" cy="685800"/>
          </a:xfrm>
        </p:spPr>
        <p:txBody>
          <a:bodyPr/>
          <a:lstStyle/>
          <a:p>
            <a:pPr eaLnBrk="1" hangingPunct="1"/>
            <a:r>
              <a:rPr lang="en-US" altLang="en-US" sz="2800" b="1" dirty="0">
                <a:solidFill>
                  <a:schemeClr val="tx1"/>
                </a:solidFill>
                <a:latin typeface="Arial Black" panose="020B0A04020102020204" pitchFamily="34" charset="0"/>
              </a:rPr>
              <a:t>Plan Year - Flexible Spending Accounts</a:t>
            </a:r>
          </a:p>
        </p:txBody>
      </p:sp>
      <p:sp>
        <p:nvSpPr>
          <p:cNvPr id="40963" name="Rectangle 3">
            <a:extLst>
              <a:ext uri="{FF2B5EF4-FFF2-40B4-BE49-F238E27FC236}">
                <a16:creationId xmlns:a16="http://schemas.microsoft.com/office/drawing/2014/main" id="{6A8692B5-C127-40B8-95E3-E6E27011A017}"/>
              </a:ext>
            </a:extLst>
          </p:cNvPr>
          <p:cNvSpPr>
            <a:spLocks noGrp="1" noChangeArrowheads="1"/>
          </p:cNvSpPr>
          <p:nvPr>
            <p:ph idx="1"/>
          </p:nvPr>
        </p:nvSpPr>
        <p:spPr>
          <a:xfrm>
            <a:off x="1143000" y="2286000"/>
            <a:ext cx="7239000" cy="3962400"/>
          </a:xfrm>
        </p:spPr>
        <p:txBody>
          <a:bodyPr rtlCol="0">
            <a:normAutofit lnSpcReduction="10000"/>
          </a:bodyPr>
          <a:lstStyle/>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Calendar Year  - January 1</a:t>
            </a:r>
            <a:r>
              <a:rPr lang="en-US" sz="3200" baseline="30000" dirty="0">
                <a:solidFill>
                  <a:schemeClr val="tx1"/>
                </a:solidFill>
                <a:latin typeface="Mongolian Baiti" panose="03000500000000000000" pitchFamily="66" charset="0"/>
                <a:cs typeface="Mongolian Baiti" panose="03000500000000000000" pitchFamily="66" charset="0"/>
              </a:rPr>
              <a:t>st</a:t>
            </a:r>
            <a:r>
              <a:rPr lang="en-US" sz="3200" dirty="0">
                <a:solidFill>
                  <a:schemeClr val="tx1"/>
                </a:solidFill>
                <a:latin typeface="Mongolian Baiti" panose="03000500000000000000" pitchFamily="66" charset="0"/>
                <a:cs typeface="Mongolian Baiti" panose="03000500000000000000" pitchFamily="66" charset="0"/>
              </a:rPr>
              <a:t> to December 31</a:t>
            </a:r>
            <a:r>
              <a:rPr lang="en-US" sz="3200" baseline="30000" dirty="0">
                <a:solidFill>
                  <a:schemeClr val="tx1"/>
                </a:solidFill>
                <a:latin typeface="Mongolian Baiti" panose="03000500000000000000" pitchFamily="66" charset="0"/>
                <a:cs typeface="Mongolian Baiti" panose="03000500000000000000" pitchFamily="66" charset="0"/>
              </a:rPr>
              <a:t>st</a:t>
            </a: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Plus a 2 ½ month grace period</a:t>
            </a:r>
          </a:p>
          <a:p>
            <a:pPr marL="274320" indent="-274320" eaLnBrk="1" fontAlgn="auto" hangingPunct="1">
              <a:spcAft>
                <a:spcPts val="0"/>
              </a:spcAft>
              <a:buClr>
                <a:schemeClr val="accent3"/>
              </a:buClr>
              <a:buFontTx/>
              <a:buNone/>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Equals</a:t>
            </a:r>
          </a:p>
          <a:p>
            <a:pPr marL="274320" indent="-274320" eaLnBrk="1" fontAlgn="auto" hangingPunct="1">
              <a:spcAft>
                <a:spcPts val="0"/>
              </a:spcAft>
              <a:buClr>
                <a:schemeClr val="accent3"/>
              </a:buClr>
              <a:buFontTx/>
              <a:buNone/>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14 ½ months to Incur eligible Claims</a:t>
            </a:r>
          </a:p>
          <a:p>
            <a:pPr marL="274320" indent="-274320" eaLnBrk="1" fontAlgn="auto" hangingPunct="1">
              <a:spcAft>
                <a:spcPts val="0"/>
              </a:spcAft>
              <a:buClr>
                <a:schemeClr val="accent3"/>
              </a:buClr>
              <a:buFontTx/>
              <a:buNone/>
              <a:defRPr/>
            </a:pPr>
            <a:endParaRPr lang="en-US" sz="2800" dirty="0">
              <a:solidFill>
                <a:srgbClr val="0F0FF7"/>
              </a:solidFill>
            </a:endParaRPr>
          </a:p>
          <a:p>
            <a:pPr marL="274320" indent="-274320" eaLnBrk="1" fontAlgn="auto" hangingPunct="1">
              <a:spcAft>
                <a:spcPts val="0"/>
              </a:spcAft>
              <a:buClr>
                <a:schemeClr val="accent3"/>
              </a:buClr>
              <a:buFontTx/>
              <a:buNone/>
              <a:defRPr/>
            </a:pPr>
            <a:endParaRPr lang="en-US" sz="2800" dirty="0">
              <a:solidFill>
                <a:srgbClr val="0F0FF7"/>
              </a:solidFill>
            </a:endParaRP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D82CDC5-074B-487B-9A6A-7097365F2F65}"/>
              </a:ext>
            </a:extLst>
          </p:cNvPr>
          <p:cNvSpPr>
            <a:spLocks noGrp="1" noChangeArrowheads="1"/>
          </p:cNvSpPr>
          <p:nvPr>
            <p:ph type="title"/>
          </p:nvPr>
        </p:nvSpPr>
        <p:spPr>
          <a:xfrm>
            <a:off x="457200" y="685800"/>
            <a:ext cx="7924800" cy="533400"/>
          </a:xfrm>
        </p:spPr>
        <p:txBody>
          <a:bodyPr/>
          <a:lstStyle/>
          <a:p>
            <a:pPr algn="ctr" eaLnBrk="1" hangingPunct="1">
              <a:defRPr/>
            </a:pPr>
            <a:r>
              <a:rPr lang="en-US" altLang="en-US" sz="2400" dirty="0">
                <a:solidFill>
                  <a:schemeClr val="bg2">
                    <a:lumMod val="10000"/>
                  </a:schemeClr>
                </a:solidFill>
                <a:latin typeface="Arial Black" panose="020B0A04020102020204" pitchFamily="34" charset="0"/>
                <a:cs typeface="Mongolian Baiti" panose="03000500000000000000" pitchFamily="66" charset="0"/>
              </a:rPr>
              <a:t>What is Health Flexible Spending Account?</a:t>
            </a:r>
          </a:p>
        </p:txBody>
      </p:sp>
      <p:sp>
        <p:nvSpPr>
          <p:cNvPr id="30723" name="Rectangle 3">
            <a:extLst>
              <a:ext uri="{FF2B5EF4-FFF2-40B4-BE49-F238E27FC236}">
                <a16:creationId xmlns:a16="http://schemas.microsoft.com/office/drawing/2014/main" id="{B47D0A8F-14A2-4F90-8CE4-4B1CD8FCE65E}"/>
              </a:ext>
            </a:extLst>
          </p:cNvPr>
          <p:cNvSpPr>
            <a:spLocks noGrp="1" noChangeArrowheads="1"/>
          </p:cNvSpPr>
          <p:nvPr>
            <p:ph idx="1"/>
          </p:nvPr>
        </p:nvSpPr>
        <p:spPr>
          <a:xfrm>
            <a:off x="685800" y="1752600"/>
            <a:ext cx="7696200" cy="4267200"/>
          </a:xfrm>
        </p:spPr>
        <p:txBody>
          <a:bodyPr rtlCol="0">
            <a:noAutofit/>
          </a:bodyPr>
          <a:lstStyle/>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A Pre-Tax Health Spending Account </a:t>
            </a:r>
          </a:p>
          <a:p>
            <a:pPr marL="274320" indent="-274320" eaLnBrk="1" fontAlgn="auto" hangingPunct="1">
              <a:lnSpc>
                <a:spcPct val="80000"/>
              </a:lnSpc>
              <a:spcAft>
                <a:spcPts val="0"/>
              </a:spcAft>
              <a:buClr>
                <a:schemeClr val="accent3"/>
              </a:buClr>
              <a:buFontTx/>
              <a:buNone/>
              <a:defRPr/>
            </a:pPr>
            <a:endParaRPr lang="en-US" sz="28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Spending Account to pay for out of pocket medical, dental, &amp; vision expenses (not covered by ANY insurance)</a:t>
            </a:r>
          </a:p>
          <a:p>
            <a:pPr marL="274320" indent="-274320" eaLnBrk="1" fontAlgn="auto" hangingPunct="1">
              <a:lnSpc>
                <a:spcPct val="80000"/>
              </a:lnSpc>
              <a:spcAft>
                <a:spcPts val="0"/>
              </a:spcAft>
              <a:buClr>
                <a:schemeClr val="accent3"/>
              </a:buClr>
              <a:buFontTx/>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rgbClr val="0F0FF7"/>
                </a:solidFill>
                <a:latin typeface="Mongolian Baiti" panose="03000500000000000000" pitchFamily="66" charset="0"/>
                <a:cs typeface="Mongolian Baiti" panose="03000500000000000000" pitchFamily="66" charset="0"/>
              </a:rPr>
              <a:t>Health FSA is for You &amp; Your dependents, even if not covered under medical plan</a:t>
            </a:r>
          </a:p>
          <a:p>
            <a:pPr marL="274320" indent="-274320" eaLnBrk="1" fontAlgn="auto" hangingPunct="1">
              <a:lnSpc>
                <a:spcPct val="80000"/>
              </a:lnSpc>
              <a:spcAft>
                <a:spcPts val="0"/>
              </a:spcAft>
              <a:buClr>
                <a:schemeClr val="accent3"/>
              </a:buClr>
              <a:buFontTx/>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Funds are available 1</a:t>
            </a:r>
            <a:r>
              <a:rPr lang="en-US" sz="2800" baseline="30000" dirty="0">
                <a:solidFill>
                  <a:schemeClr val="tx1"/>
                </a:solidFill>
                <a:latin typeface="Mongolian Baiti" panose="03000500000000000000" pitchFamily="66" charset="0"/>
                <a:cs typeface="Mongolian Baiti" panose="03000500000000000000" pitchFamily="66" charset="0"/>
              </a:rPr>
              <a:t>st</a:t>
            </a:r>
            <a:r>
              <a:rPr lang="en-US" sz="2800" dirty="0">
                <a:solidFill>
                  <a:schemeClr val="tx1"/>
                </a:solidFill>
                <a:latin typeface="Mongolian Baiti" panose="03000500000000000000" pitchFamily="66" charset="0"/>
                <a:cs typeface="Mongolian Baiti" panose="03000500000000000000" pitchFamily="66" charset="0"/>
              </a:rPr>
              <a:t> day of the plan year if you incur an eligible expense &amp; file a claim</a:t>
            </a:r>
          </a:p>
        </p:txBody>
      </p:sp>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815FCFE1-FF70-4F79-91D4-3710799A5C4F}"/>
              </a:ext>
            </a:extLst>
          </p:cNvPr>
          <p:cNvSpPr>
            <a:spLocks noGrp="1"/>
          </p:cNvSpPr>
          <p:nvPr>
            <p:ph type="title"/>
          </p:nvPr>
        </p:nvSpPr>
        <p:spPr>
          <a:xfrm>
            <a:off x="1143000" y="990600"/>
            <a:ext cx="6637338" cy="1362075"/>
          </a:xfrm>
        </p:spPr>
        <p:txBody>
          <a:bodyPr/>
          <a:lstStyle/>
          <a:p>
            <a:pPr eaLnBrk="1" hangingPunct="1"/>
            <a:r>
              <a:rPr lang="en-US" altLang="en-US" dirty="0">
                <a:solidFill>
                  <a:srgbClr val="C00000"/>
                </a:solidFill>
                <a:latin typeface="Arial Black" panose="020B0A04020102020204" pitchFamily="34" charset="0"/>
              </a:rPr>
              <a:t>Your Supplemental Insurance Benefits</a:t>
            </a:r>
          </a:p>
        </p:txBody>
      </p:sp>
      <p:sp>
        <p:nvSpPr>
          <p:cNvPr id="100355" name="Slide Number Placeholder 3">
            <a:extLst>
              <a:ext uri="{FF2B5EF4-FFF2-40B4-BE49-F238E27FC236}">
                <a16:creationId xmlns:a16="http://schemas.microsoft.com/office/drawing/2014/main" id="{AB0E055D-7C42-4FDF-BCFA-E33C3E0DE67E}"/>
              </a:ext>
            </a:extLst>
          </p:cNvPr>
          <p:cNvSpPr>
            <a:spLocks noGrp="1"/>
          </p:cNvSpPr>
          <p:nvPr>
            <p:ph type="sldNum" sz="quarter" idx="12"/>
          </p:nvPr>
        </p:nvSpPr>
        <p:spPr bwMode="auto">
          <a:xfrm>
            <a:off x="5257800" y="76200"/>
            <a:ext cx="2522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2000" dirty="0">
                <a:solidFill>
                  <a:schemeClr val="accent6">
                    <a:lumMod val="60000"/>
                    <a:lumOff val="40000"/>
                  </a:schemeClr>
                </a:solidFill>
                <a:latin typeface="Arial Black" panose="020B0A04020102020204" pitchFamily="34" charset="0"/>
              </a:rPr>
              <a:t>Colonial Life</a:t>
            </a:r>
          </a:p>
        </p:txBody>
      </p:sp>
      <p:grpSp>
        <p:nvGrpSpPr>
          <p:cNvPr id="5" name="Group 4">
            <a:extLst>
              <a:ext uri="{FF2B5EF4-FFF2-40B4-BE49-F238E27FC236}">
                <a16:creationId xmlns:a16="http://schemas.microsoft.com/office/drawing/2014/main" id="{822A8F53-8194-4DE6-A3E9-2F59032098EA}"/>
              </a:ext>
            </a:extLst>
          </p:cNvPr>
          <p:cNvGrpSpPr/>
          <p:nvPr/>
        </p:nvGrpSpPr>
        <p:grpSpPr>
          <a:xfrm>
            <a:off x="576532" y="2895600"/>
            <a:ext cx="2419052" cy="2419052"/>
            <a:chOff x="2411" y="1053454"/>
            <a:chExt cx="2419052" cy="2419052"/>
          </a:xfrm>
          <a:scene3d>
            <a:camera prst="orthographicFront"/>
            <a:lightRig rig="flat" dir="t"/>
          </a:scene3d>
        </p:grpSpPr>
        <p:sp>
          <p:nvSpPr>
            <p:cNvPr id="15" name="Oval 14">
              <a:extLst>
                <a:ext uri="{FF2B5EF4-FFF2-40B4-BE49-F238E27FC236}">
                  <a16:creationId xmlns:a16="http://schemas.microsoft.com/office/drawing/2014/main" id="{F9C0B5BA-8B7F-486B-BD2D-C72C449EB4A9}"/>
                </a:ext>
              </a:extLst>
            </p:cNvPr>
            <p:cNvSpPr/>
            <p:nvPr/>
          </p:nvSpPr>
          <p:spPr>
            <a:xfrm>
              <a:off x="2411"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6" name="Oval 4">
              <a:extLst>
                <a:ext uri="{FF2B5EF4-FFF2-40B4-BE49-F238E27FC236}">
                  <a16:creationId xmlns:a16="http://schemas.microsoft.com/office/drawing/2014/main" id="{DFC3BAEC-8CFA-4E0B-9CF5-A900A1F9D5CB}"/>
                </a:ext>
              </a:extLst>
            </p:cNvPr>
            <p:cNvSpPr/>
            <p:nvPr/>
          </p:nvSpPr>
          <p:spPr>
            <a:xfrm>
              <a:off x="2411" y="1407716"/>
              <a:ext cx="2064790"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0480" rIns="133129" bIns="30480" spcCol="1270" anchor="ctr"/>
            <a:lstStyle/>
            <a:p>
              <a:pPr algn="ctr" defTabSz="1066800">
                <a:lnSpc>
                  <a:spcPct val="90000"/>
                </a:lnSpc>
                <a:spcAft>
                  <a:spcPct val="35000"/>
                </a:spcAft>
                <a:defRPr/>
              </a:pPr>
              <a:r>
                <a:rPr lang="en-US" sz="2800" b="1" dirty="0"/>
                <a:t>Accident</a:t>
              </a:r>
              <a:r>
                <a:rPr lang="en-US" sz="2400" dirty="0"/>
                <a:t> </a:t>
              </a:r>
            </a:p>
          </p:txBody>
        </p:sp>
      </p:grpSp>
      <p:grpSp>
        <p:nvGrpSpPr>
          <p:cNvPr id="6" name="Group 5">
            <a:extLst>
              <a:ext uri="{FF2B5EF4-FFF2-40B4-BE49-F238E27FC236}">
                <a16:creationId xmlns:a16="http://schemas.microsoft.com/office/drawing/2014/main" id="{96B7660C-2C7C-4F56-A42E-5F27C5338DA4}"/>
              </a:ext>
            </a:extLst>
          </p:cNvPr>
          <p:cNvGrpSpPr/>
          <p:nvPr/>
        </p:nvGrpSpPr>
        <p:grpSpPr>
          <a:xfrm>
            <a:off x="2514600" y="3750864"/>
            <a:ext cx="2419052" cy="2419052"/>
            <a:chOff x="1937652" y="1053454"/>
            <a:chExt cx="2419052" cy="2419052"/>
          </a:xfrm>
          <a:scene3d>
            <a:camera prst="orthographicFront"/>
            <a:lightRig rig="flat" dir="t"/>
          </a:scene3d>
        </p:grpSpPr>
        <p:sp>
          <p:nvSpPr>
            <p:cNvPr id="13" name="Oval 12">
              <a:extLst>
                <a:ext uri="{FF2B5EF4-FFF2-40B4-BE49-F238E27FC236}">
                  <a16:creationId xmlns:a16="http://schemas.microsoft.com/office/drawing/2014/main" id="{2D0A32C8-E9B9-4372-BD50-1BCACA29A3F2}"/>
                </a:ext>
              </a:extLst>
            </p:cNvPr>
            <p:cNvSpPr/>
            <p:nvPr/>
          </p:nvSpPr>
          <p:spPr>
            <a:xfrm>
              <a:off x="1937652"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4" name="Oval 6">
              <a:extLst>
                <a:ext uri="{FF2B5EF4-FFF2-40B4-BE49-F238E27FC236}">
                  <a16:creationId xmlns:a16="http://schemas.microsoft.com/office/drawing/2014/main" id="{96AA32A5-FCAA-47E3-B290-6716FFFE7930}"/>
                </a:ext>
              </a:extLst>
            </p:cNvPr>
            <p:cNvSpPr/>
            <p:nvPr/>
          </p:nvSpPr>
          <p:spPr>
            <a:xfrm>
              <a:off x="2291914"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5560" rIns="133129" bIns="35560" spcCol="1270" anchor="ctr"/>
            <a:lstStyle/>
            <a:p>
              <a:pPr algn="ctr" defTabSz="1244600">
                <a:lnSpc>
                  <a:spcPct val="90000"/>
                </a:lnSpc>
                <a:spcAft>
                  <a:spcPct val="35000"/>
                </a:spcAft>
                <a:defRPr/>
              </a:pPr>
              <a:r>
                <a:rPr lang="en-US" sz="2800" b="1" dirty="0"/>
                <a:t>Medical Bridge</a:t>
              </a:r>
            </a:p>
          </p:txBody>
        </p:sp>
      </p:grpSp>
      <p:grpSp>
        <p:nvGrpSpPr>
          <p:cNvPr id="7" name="Group 6">
            <a:extLst>
              <a:ext uri="{FF2B5EF4-FFF2-40B4-BE49-F238E27FC236}">
                <a16:creationId xmlns:a16="http://schemas.microsoft.com/office/drawing/2014/main" id="{3D63C96A-B048-43FF-88D8-54D217BED63B}"/>
              </a:ext>
            </a:extLst>
          </p:cNvPr>
          <p:cNvGrpSpPr/>
          <p:nvPr/>
        </p:nvGrpSpPr>
        <p:grpSpPr>
          <a:xfrm>
            <a:off x="4579390" y="2634628"/>
            <a:ext cx="2419052" cy="2419052"/>
            <a:chOff x="3872894" y="1053454"/>
            <a:chExt cx="2419052" cy="2419052"/>
          </a:xfrm>
          <a:scene3d>
            <a:camera prst="orthographicFront"/>
            <a:lightRig rig="flat" dir="t"/>
          </a:scene3d>
        </p:grpSpPr>
        <p:sp>
          <p:nvSpPr>
            <p:cNvPr id="11" name="Oval 10">
              <a:extLst>
                <a:ext uri="{FF2B5EF4-FFF2-40B4-BE49-F238E27FC236}">
                  <a16:creationId xmlns:a16="http://schemas.microsoft.com/office/drawing/2014/main" id="{48A67DF8-F922-4197-B673-66A5CD5CA92D}"/>
                </a:ext>
              </a:extLst>
            </p:cNvPr>
            <p:cNvSpPr/>
            <p:nvPr/>
          </p:nvSpPr>
          <p:spPr>
            <a:xfrm>
              <a:off x="3872894"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2" name="Oval 8">
              <a:extLst>
                <a:ext uri="{FF2B5EF4-FFF2-40B4-BE49-F238E27FC236}">
                  <a16:creationId xmlns:a16="http://schemas.microsoft.com/office/drawing/2014/main" id="{84C73FAD-AE5C-4903-963F-9D9CED0E5F80}"/>
                </a:ext>
              </a:extLst>
            </p:cNvPr>
            <p:cNvSpPr/>
            <p:nvPr/>
          </p:nvSpPr>
          <p:spPr>
            <a:xfrm>
              <a:off x="4227156"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Cancer </a:t>
              </a:r>
            </a:p>
          </p:txBody>
        </p:sp>
      </p:grpSp>
      <p:grpSp>
        <p:nvGrpSpPr>
          <p:cNvPr id="8" name="Group 7">
            <a:extLst>
              <a:ext uri="{FF2B5EF4-FFF2-40B4-BE49-F238E27FC236}">
                <a16:creationId xmlns:a16="http://schemas.microsoft.com/office/drawing/2014/main" id="{D4C24F5F-7BA5-4CDD-8A33-A2113DD97AAA}"/>
              </a:ext>
            </a:extLst>
          </p:cNvPr>
          <p:cNvGrpSpPr/>
          <p:nvPr/>
        </p:nvGrpSpPr>
        <p:grpSpPr>
          <a:xfrm>
            <a:off x="6324600" y="3866852"/>
            <a:ext cx="2419052" cy="2419052"/>
            <a:chOff x="5808136" y="1053454"/>
            <a:chExt cx="2419052" cy="2419052"/>
          </a:xfrm>
          <a:scene3d>
            <a:camera prst="orthographicFront"/>
            <a:lightRig rig="flat" dir="t"/>
          </a:scene3d>
        </p:grpSpPr>
        <p:sp>
          <p:nvSpPr>
            <p:cNvPr id="9" name="Oval 8">
              <a:extLst>
                <a:ext uri="{FF2B5EF4-FFF2-40B4-BE49-F238E27FC236}">
                  <a16:creationId xmlns:a16="http://schemas.microsoft.com/office/drawing/2014/main" id="{8CEFF9E0-A35E-44B4-B8EA-68C6334C33DE}"/>
                </a:ext>
              </a:extLst>
            </p:cNvPr>
            <p:cNvSpPr/>
            <p:nvPr/>
          </p:nvSpPr>
          <p:spPr>
            <a:xfrm>
              <a:off x="5808136"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0" name="Oval 10">
              <a:extLst>
                <a:ext uri="{FF2B5EF4-FFF2-40B4-BE49-F238E27FC236}">
                  <a16:creationId xmlns:a16="http://schemas.microsoft.com/office/drawing/2014/main" id="{9FC6305D-EDBC-4002-AD51-52557987C51A}"/>
                </a:ext>
              </a:extLst>
            </p:cNvPr>
            <p:cNvSpPr/>
            <p:nvPr/>
          </p:nvSpPr>
          <p:spPr>
            <a:xfrm>
              <a:off x="6162398"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Critical Illness</a:t>
              </a:r>
            </a:p>
          </p:txBody>
        </p:sp>
      </p:gr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5D03FD4-7FF9-4D41-BB6E-79A892E9393C}"/>
              </a:ext>
            </a:extLst>
          </p:cNvPr>
          <p:cNvSpPr>
            <a:spLocks noGrp="1" noChangeArrowheads="1"/>
          </p:cNvSpPr>
          <p:nvPr>
            <p:ph type="title"/>
          </p:nvPr>
        </p:nvSpPr>
        <p:spPr>
          <a:xfrm>
            <a:off x="762000" y="533400"/>
            <a:ext cx="7543800" cy="1066800"/>
          </a:xfrm>
        </p:spPr>
        <p:txBody>
          <a:bodyPr rtlCol="0">
            <a:normAutofit/>
          </a:bodyPr>
          <a:lstStyle/>
          <a:p>
            <a:pPr eaLnBrk="1" fontAlgn="auto" hangingPunct="1">
              <a:spcAft>
                <a:spcPts val="0"/>
              </a:spcAft>
              <a:defRPr/>
            </a:pPr>
            <a:r>
              <a:rPr lang="en-US" dirty="0">
                <a:solidFill>
                  <a:schemeClr val="tx1">
                    <a:lumMod val="95000"/>
                    <a:lumOff val="5000"/>
                  </a:schemeClr>
                </a:solidFill>
                <a:latin typeface="Arial Black" panose="020B0A04020102020204" pitchFamily="34" charset="0"/>
              </a:rPr>
              <a:t>Health FSA Examples</a:t>
            </a:r>
            <a:br>
              <a:rPr lang="en-US" sz="4400" dirty="0">
                <a:solidFill>
                  <a:schemeClr val="tx1">
                    <a:lumMod val="95000"/>
                    <a:lumOff val="5000"/>
                  </a:schemeClr>
                </a:solidFill>
              </a:rPr>
            </a:br>
            <a:r>
              <a:rPr lang="en-US" sz="1800" dirty="0">
                <a:solidFill>
                  <a:schemeClr val="tx1"/>
                </a:solidFill>
              </a:rPr>
              <a:t>IRS Section 213 </a:t>
            </a:r>
          </a:p>
        </p:txBody>
      </p:sp>
      <p:sp>
        <p:nvSpPr>
          <p:cNvPr id="50178" name="Rectangle 3">
            <a:extLst>
              <a:ext uri="{FF2B5EF4-FFF2-40B4-BE49-F238E27FC236}">
                <a16:creationId xmlns:a16="http://schemas.microsoft.com/office/drawing/2014/main" id="{642C6CD2-F934-4257-A050-6EA0284B148C}"/>
              </a:ext>
            </a:extLst>
          </p:cNvPr>
          <p:cNvSpPr>
            <a:spLocks noGrp="1" noChangeArrowheads="1"/>
          </p:cNvSpPr>
          <p:nvPr>
            <p:ph idx="1"/>
          </p:nvPr>
        </p:nvSpPr>
        <p:spPr>
          <a:xfrm>
            <a:off x="838200" y="1905000"/>
            <a:ext cx="7620000" cy="4419600"/>
          </a:xfrm>
        </p:spPr>
        <p:txBody>
          <a:bodyPr rtlCol="0">
            <a:normAutofit fontScale="92500" lnSpcReduction="20000"/>
          </a:bodyPr>
          <a:lstStyle/>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Prescription Copays</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Office Visit Copays</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Deductible</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Coinsurance (Your Portion)</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Vision </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Orthodontia</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Over the Counter medications </a:t>
            </a:r>
            <a:r>
              <a:rPr lang="en-US" sz="1900" dirty="0">
                <a:solidFill>
                  <a:srgbClr val="C00000"/>
                </a:solidFill>
                <a:latin typeface="Mongolian Baiti" panose="03000500000000000000" pitchFamily="66" charset="0"/>
                <a:cs typeface="Mongolian Baiti" panose="03000500000000000000" pitchFamily="66" charset="0"/>
              </a:rPr>
              <a:t>(added under Cares Act 2020)</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Menstrual products </a:t>
            </a:r>
            <a:r>
              <a:rPr lang="en-US" sz="1900" dirty="0">
                <a:solidFill>
                  <a:srgbClr val="C00000"/>
                </a:solidFill>
                <a:latin typeface="Mongolian Baiti" panose="03000500000000000000" pitchFamily="66" charset="0"/>
                <a:cs typeface="Mongolian Baiti" panose="03000500000000000000" pitchFamily="66" charset="0"/>
              </a:rPr>
              <a:t>(added under Cares Act 2020)</a:t>
            </a:r>
          </a:p>
          <a:p>
            <a:pPr marL="274320" indent="-274320" eaLnBrk="1" fontAlgn="auto" hangingPunct="1">
              <a:spcAft>
                <a:spcPts val="0"/>
              </a:spcAft>
              <a:buClr>
                <a:schemeClr val="accent3"/>
              </a:buClr>
              <a:buFont typeface="Wingdings 2"/>
              <a:buChar char=""/>
              <a:defRPr/>
            </a:pPr>
            <a:endParaRPr lang="en-US" dirty="0">
              <a:solidFill>
                <a:schemeClr val="bg2">
                  <a:lumMod val="25000"/>
                </a:schemeClr>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rgbClr val="7030A0"/>
                </a:solidFill>
                <a:latin typeface="Mongolian Baiti" panose="03000500000000000000" pitchFamily="66" charset="0"/>
                <a:cs typeface="Mongolian Baiti" panose="03000500000000000000" pitchFamily="66" charset="0"/>
              </a:rPr>
              <a:t>Some items it excluded are pre-payment of services, supplements, health club dues, and cosmetic services</a:t>
            </a:r>
          </a:p>
          <a:p>
            <a:pPr marL="0" indent="0" eaLnBrk="1" fontAlgn="auto" hangingPunct="1">
              <a:spcAft>
                <a:spcPts val="0"/>
              </a:spcAft>
              <a:buClr>
                <a:schemeClr val="accent3"/>
              </a:buClr>
              <a:buFont typeface="Wingdings 2"/>
              <a:buNone/>
              <a:defRPr/>
            </a:pPr>
            <a:endParaRPr lang="en-US" dirty="0">
              <a:solidFill>
                <a:schemeClr val="bg2">
                  <a:lumMod val="25000"/>
                </a:schemeClr>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p:cover dir="ru"/>
    <p:sndAc>
      <p:stSnd>
        <p:snd r:embed="rId3" name="breeze.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85F48929-FD06-40E6-99A6-05BBC2A0EA73}"/>
              </a:ext>
            </a:extLst>
          </p:cNvPr>
          <p:cNvSpPr>
            <a:spLocks noGrp="1"/>
          </p:cNvSpPr>
          <p:nvPr>
            <p:ph type="title"/>
          </p:nvPr>
        </p:nvSpPr>
        <p:spPr>
          <a:xfrm>
            <a:off x="762000" y="609600"/>
            <a:ext cx="7772400" cy="2209800"/>
          </a:xfrm>
        </p:spPr>
        <p:txBody>
          <a:bodyPr/>
          <a:lstStyle/>
          <a:p>
            <a:pPr algn="ctr" eaLnBrk="1" hangingPunct="1"/>
            <a:r>
              <a:rPr lang="en-US" altLang="en-US" sz="3200" dirty="0">
                <a:solidFill>
                  <a:schemeClr val="tx1"/>
                </a:solidFill>
                <a:latin typeface="Arial Black" panose="020B0A04020102020204" pitchFamily="34" charset="0"/>
              </a:rPr>
              <a:t>You cannot claim the tax deduction for medical expenses </a:t>
            </a:r>
            <a:r>
              <a:rPr lang="en-US" altLang="en-US" sz="3200" u="sng" dirty="0">
                <a:solidFill>
                  <a:schemeClr val="tx1"/>
                </a:solidFill>
                <a:latin typeface="Arial Black" panose="020B0A04020102020204" pitchFamily="34" charset="0"/>
              </a:rPr>
              <a:t>and</a:t>
            </a:r>
            <a:r>
              <a:rPr lang="en-US" altLang="en-US" sz="3200" dirty="0">
                <a:solidFill>
                  <a:schemeClr val="tx1"/>
                </a:solidFill>
                <a:latin typeface="Arial Black" panose="020B0A04020102020204" pitchFamily="34" charset="0"/>
              </a:rPr>
              <a:t> Health FSA</a:t>
            </a:r>
          </a:p>
        </p:txBody>
      </p:sp>
      <p:sp>
        <p:nvSpPr>
          <p:cNvPr id="2" name="Rectangle 3">
            <a:extLst>
              <a:ext uri="{FF2B5EF4-FFF2-40B4-BE49-F238E27FC236}">
                <a16:creationId xmlns:a16="http://schemas.microsoft.com/office/drawing/2014/main" id="{754B386D-2F1B-4CC2-9137-3646CA6400F1}"/>
              </a:ext>
            </a:extLst>
          </p:cNvPr>
          <p:cNvSpPr>
            <a:spLocks noGrp="1" noChangeArrowheads="1"/>
          </p:cNvSpPr>
          <p:nvPr>
            <p:ph idx="1"/>
          </p:nvPr>
        </p:nvSpPr>
        <p:spPr>
          <a:xfrm>
            <a:off x="762000" y="3352800"/>
            <a:ext cx="7467600" cy="2590800"/>
          </a:xfrm>
        </p:spPr>
        <p:txBody>
          <a:bodyPr rtlCol="0">
            <a:normAutofit fontScale="25000" lnSpcReduction="20000"/>
          </a:bodyPr>
          <a:lstStyle/>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Medical Expenses must exceed </a:t>
            </a:r>
          </a:p>
          <a:p>
            <a:pPr marL="274320" indent="-274320" algn="ctr" eaLnBrk="1" fontAlgn="auto" hangingPunct="1">
              <a:spcAft>
                <a:spcPts val="0"/>
              </a:spcAft>
              <a:buClr>
                <a:schemeClr val="accent3"/>
              </a:buClr>
              <a:buFontTx/>
              <a:buNone/>
              <a:defRPr/>
            </a:pPr>
            <a:r>
              <a:rPr lang="en-US" sz="11200" dirty="0">
                <a:solidFill>
                  <a:srgbClr val="FF0000"/>
                </a:solidFill>
                <a:latin typeface="Arial Rounded MT Bold" panose="020F0704030504030204" pitchFamily="34" charset="0"/>
                <a:cs typeface="Mongolian Baiti" panose="03000500000000000000" pitchFamily="66" charset="0"/>
              </a:rPr>
              <a:t>7.5%  </a:t>
            </a:r>
            <a:endParaRPr lang="en-US" sz="11200" dirty="0">
              <a:solidFill>
                <a:schemeClr val="tx1"/>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of income to be eligible for a tax credit</a:t>
            </a:r>
          </a:p>
          <a:p>
            <a:pPr marL="274320" indent="-274320" algn="ctr" eaLnBrk="1" fontAlgn="auto" hangingPunct="1">
              <a:spcAft>
                <a:spcPts val="0"/>
              </a:spcAft>
              <a:buClr>
                <a:schemeClr val="accent3"/>
              </a:buClr>
              <a:buFontTx/>
              <a:buNone/>
              <a:defRPr/>
            </a:pPr>
            <a:endParaRPr lang="en-US" sz="11200" dirty="0">
              <a:solidFill>
                <a:schemeClr val="bg2">
                  <a:lumMod val="10000"/>
                </a:schemeClr>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 </a:t>
            </a:r>
          </a:p>
          <a:p>
            <a:pPr marL="274320" indent="-274320" algn="ctr" eaLnBrk="1" fontAlgn="auto" hangingPunct="1">
              <a:spcAft>
                <a:spcPts val="0"/>
              </a:spcAft>
              <a:buClr>
                <a:schemeClr val="accent3"/>
              </a:buClr>
              <a:buFontTx/>
              <a:buNone/>
              <a:defRPr/>
            </a:pPr>
            <a:endParaRPr lang="en-US" sz="11200" dirty="0">
              <a:solidFill>
                <a:schemeClr val="bg2">
                  <a:lumMod val="10000"/>
                </a:schemeClr>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3000" dirty="0">
                <a:solidFill>
                  <a:srgbClr val="00FF00"/>
                </a:solidFill>
                <a:latin typeface="Arial Rounded MT Bold" panose="020F0704030504030204" pitchFamily="34" charset="0"/>
                <a:cs typeface="Mongolian Baiti" panose="03000500000000000000" pitchFamily="66" charset="0"/>
              </a:rPr>
              <a:t> </a:t>
            </a:r>
          </a:p>
          <a:p>
            <a:pPr marL="274320" indent="-274320" algn="ctr" eaLnBrk="1" fontAlgn="auto" hangingPunct="1">
              <a:spcAft>
                <a:spcPts val="0"/>
              </a:spcAft>
              <a:buClr>
                <a:schemeClr val="accent3"/>
              </a:buClr>
              <a:buFontTx/>
              <a:buNone/>
              <a:defRPr/>
            </a:pPr>
            <a:endParaRPr lang="en-US" dirty="0"/>
          </a:p>
          <a:p>
            <a:pPr marL="274320" indent="-274320" algn="ctr" eaLnBrk="1" fontAlgn="auto" hangingPunct="1">
              <a:spcAft>
                <a:spcPts val="0"/>
              </a:spcAft>
              <a:buClr>
                <a:schemeClr val="accent3"/>
              </a:buClr>
              <a:buFontTx/>
              <a:buNone/>
              <a:defRPr/>
            </a:pPr>
            <a:endParaRPr lang="en-US" dirty="0"/>
          </a:p>
          <a:p>
            <a:pPr marL="274320" indent="-274320" algn="just" eaLnBrk="1" fontAlgn="auto" hangingPunct="1">
              <a:spcAft>
                <a:spcPts val="0"/>
              </a:spcAft>
              <a:buClr>
                <a:schemeClr val="accent3"/>
              </a:buClr>
              <a:buFont typeface="Wingdings 2"/>
              <a:buNone/>
              <a:defRPr/>
            </a:pPr>
            <a:r>
              <a:rPr lang="en-US" dirty="0">
                <a:solidFill>
                  <a:schemeClr val="tx1"/>
                </a:solidFill>
                <a:latin typeface="Adobe Devanagari" panose="02040503050201020203" pitchFamily="18" charset="0"/>
                <a:cs typeface="Adobe Devanagari" panose="02040503050201020203" pitchFamily="18" charset="0"/>
              </a:rPr>
              <a:t> </a:t>
            </a:r>
            <a:endParaRPr lang="en-US" b="1" dirty="0">
              <a:solidFill>
                <a:srgbClr val="0F0FF7"/>
              </a:solidFill>
            </a:endParaRPr>
          </a:p>
          <a:p>
            <a:pPr marL="274320" indent="-274320" algn="ctr" eaLnBrk="1" fontAlgn="auto" hangingPunct="1">
              <a:spcAft>
                <a:spcPts val="0"/>
              </a:spcAft>
              <a:buClr>
                <a:schemeClr val="accent3"/>
              </a:buClr>
              <a:buFontTx/>
              <a:buNone/>
              <a:defRPr/>
            </a:pPr>
            <a:endParaRPr lang="en-US" b="1" dirty="0">
              <a:solidFill>
                <a:srgbClr val="0F0FF7"/>
              </a:solidFill>
            </a:endParaRPr>
          </a:p>
        </p:txBody>
      </p:sp>
    </p:spTree>
  </p:cSld>
  <p:clrMapOvr>
    <a:masterClrMapping/>
  </p:clrMapOvr>
  <p:transition>
    <p:blinds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665BA8B7-7D0B-497B-9C0D-D7F538B49B98}"/>
              </a:ext>
            </a:extLst>
          </p:cNvPr>
          <p:cNvSpPr>
            <a:spLocks noGrp="1"/>
          </p:cNvSpPr>
          <p:nvPr>
            <p:ph type="title"/>
          </p:nvPr>
        </p:nvSpPr>
        <p:spPr>
          <a:xfrm>
            <a:off x="685800" y="152400"/>
            <a:ext cx="7543800" cy="1219200"/>
          </a:xfrm>
        </p:spPr>
        <p:txBody>
          <a:bodyPr/>
          <a:lstStyle/>
          <a:p>
            <a:pPr eaLnBrk="1" hangingPunct="1"/>
            <a:r>
              <a:rPr lang="en-US" altLang="en-US" sz="3200" dirty="0">
                <a:solidFill>
                  <a:schemeClr val="tx1"/>
                </a:solidFill>
                <a:latin typeface="Arial Black" panose="020B0A04020102020204" pitchFamily="34" charset="0"/>
              </a:rPr>
              <a:t>What is Dependent Care FSA?</a:t>
            </a:r>
          </a:p>
        </p:txBody>
      </p:sp>
      <p:sp>
        <p:nvSpPr>
          <p:cNvPr id="53250" name="Rectangle 3">
            <a:extLst>
              <a:ext uri="{FF2B5EF4-FFF2-40B4-BE49-F238E27FC236}">
                <a16:creationId xmlns:a16="http://schemas.microsoft.com/office/drawing/2014/main" id="{3BEE7FF8-1A22-4F3B-8BF2-14E8D5B79A99}"/>
              </a:ext>
            </a:extLst>
          </p:cNvPr>
          <p:cNvSpPr>
            <a:spLocks noGrp="1" noChangeArrowheads="1"/>
          </p:cNvSpPr>
          <p:nvPr>
            <p:ph idx="1"/>
          </p:nvPr>
        </p:nvSpPr>
        <p:spPr>
          <a:xfrm>
            <a:off x="685800" y="1752600"/>
            <a:ext cx="7467600" cy="4419600"/>
          </a:xfrm>
        </p:spPr>
        <p:txBody>
          <a:bodyPr rtlCol="0">
            <a:normAutofit lnSpcReduction="10000"/>
          </a:bodyPr>
          <a:lstStyle/>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A Pre-Tax Dependent Day Care Account </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Reimburses for daycare costs for your child (up to age 13 years) or a disabled adult you are legally responsible</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Eligible if You &amp; Your spouse (if married) are working or are full-time students</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You must incur &amp; file an eligible claim - </a:t>
            </a: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   Funds are available ONLY once deposited in the account </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p:txBody>
      </p:sp>
    </p:spTree>
  </p:cSld>
  <p:clrMapOvr>
    <a:masterClrMapping/>
  </p:clrMapOvr>
  <p:transition>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a:extLst>
              <a:ext uri="{FF2B5EF4-FFF2-40B4-BE49-F238E27FC236}">
                <a16:creationId xmlns:a16="http://schemas.microsoft.com/office/drawing/2014/main" id="{684CE2E5-F7D2-4412-B1E2-0A9401D137FB}"/>
              </a:ext>
            </a:extLst>
          </p:cNvPr>
          <p:cNvSpPr>
            <a:spLocks noGrp="1" noChangeArrowheads="1"/>
          </p:cNvSpPr>
          <p:nvPr>
            <p:ph type="title"/>
          </p:nvPr>
        </p:nvSpPr>
        <p:spPr>
          <a:xfrm>
            <a:off x="1143000" y="2133600"/>
            <a:ext cx="6705600" cy="3962400"/>
          </a:xfrm>
        </p:spPr>
        <p:txBody>
          <a:bodyPr/>
          <a:lstStyle/>
          <a:p>
            <a:pPr algn="ctr" eaLnBrk="1" hangingPunct="1">
              <a:defRPr/>
            </a:pPr>
            <a:r>
              <a:rPr lang="en-US" altLang="en-US" dirty="0">
                <a:solidFill>
                  <a:schemeClr val="bg2">
                    <a:lumMod val="10000"/>
                  </a:schemeClr>
                </a:solidFill>
                <a:latin typeface="Britannic Bold" panose="020B0903060703020204" pitchFamily="34" charset="0"/>
              </a:rPr>
              <a:t>You Cannot claim both the tax credit &amp; use Dependent Care FSA</a:t>
            </a:r>
            <a:br>
              <a:rPr lang="en-US" altLang="en-US" dirty="0">
                <a:solidFill>
                  <a:schemeClr val="bg2">
                    <a:lumMod val="10000"/>
                  </a:schemeClr>
                </a:solidFill>
                <a:latin typeface="Britannic Bold" panose="020B0903060703020204" pitchFamily="34" charset="0"/>
              </a:rPr>
            </a:br>
            <a:br>
              <a:rPr lang="en-US" altLang="en-US" dirty="0"/>
            </a:br>
            <a:br>
              <a:rPr lang="en-US" altLang="en-US" dirty="0"/>
            </a:br>
            <a:r>
              <a:rPr lang="en-US" altLang="en-US" b="1" dirty="0">
                <a:solidFill>
                  <a:srgbClr val="FF0000"/>
                </a:solidFill>
              </a:rPr>
              <a:t>Which is better in your situation?</a:t>
            </a:r>
            <a:br>
              <a:rPr lang="en-US" altLang="en-US" b="1" dirty="0">
                <a:solidFill>
                  <a:srgbClr val="FF0000"/>
                </a:solidFill>
              </a:rPr>
            </a:br>
            <a:endParaRPr lang="en-US" altLang="en-US" b="1" dirty="0">
              <a:solidFill>
                <a:srgbClr val="FF0000"/>
              </a:solidFill>
            </a:endParaRPr>
          </a:p>
        </p:txBody>
      </p:sp>
    </p:spTree>
  </p:cSld>
  <p:clrMapOvr>
    <a:masterClrMapping/>
  </p:clrMapOvr>
  <p:transition>
    <p:pull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843D2623-7303-4F1A-9707-EABD5ECD5CF3}"/>
              </a:ext>
            </a:extLst>
          </p:cNvPr>
          <p:cNvSpPr>
            <a:spLocks noGrp="1"/>
          </p:cNvSpPr>
          <p:nvPr>
            <p:ph type="title"/>
          </p:nvPr>
        </p:nvSpPr>
        <p:spPr>
          <a:xfrm>
            <a:off x="685800" y="609600"/>
            <a:ext cx="8077200" cy="914400"/>
          </a:xfrm>
        </p:spPr>
        <p:txBody>
          <a:bodyPr/>
          <a:lstStyle/>
          <a:p>
            <a:pPr eaLnBrk="1" hangingPunct="1"/>
            <a:r>
              <a:rPr lang="en-US" altLang="en-US" sz="2800" dirty="0">
                <a:solidFill>
                  <a:schemeClr val="tx1"/>
                </a:solidFill>
                <a:latin typeface="Arial Black" panose="020B0A04020102020204" pitchFamily="34" charset="0"/>
              </a:rPr>
              <a:t>Tax Credit versus Dependent Care FSA</a:t>
            </a:r>
          </a:p>
        </p:txBody>
      </p:sp>
      <p:sp>
        <p:nvSpPr>
          <p:cNvPr id="36867" name="Rectangle 4">
            <a:extLst>
              <a:ext uri="{FF2B5EF4-FFF2-40B4-BE49-F238E27FC236}">
                <a16:creationId xmlns:a16="http://schemas.microsoft.com/office/drawing/2014/main" id="{9BE11CFD-2DEA-4EFB-8557-7EA27C8A9118}"/>
              </a:ext>
            </a:extLst>
          </p:cNvPr>
          <p:cNvSpPr>
            <a:spLocks noGrp="1" noChangeArrowheads="1"/>
          </p:cNvSpPr>
          <p:nvPr>
            <p:ph sz="quarter" idx="13"/>
          </p:nvPr>
        </p:nvSpPr>
        <p:spPr>
          <a:xfrm>
            <a:off x="1219200" y="1981200"/>
            <a:ext cx="6858000" cy="1905000"/>
          </a:xfrm>
        </p:spPr>
        <p:txBody>
          <a:bodyPr rtlCol="0">
            <a:normAutofit/>
          </a:bodyPr>
          <a:lstStyle/>
          <a:p>
            <a:pPr marL="274320" indent="-274320" eaLnBrk="1" fontAlgn="auto" hangingPunct="1">
              <a:spcAft>
                <a:spcPts val="0"/>
              </a:spcAft>
              <a:buClr>
                <a:schemeClr val="accent3"/>
              </a:buClr>
              <a:buFontTx/>
              <a:buNone/>
              <a:defRPr/>
            </a:pPr>
            <a:r>
              <a:rPr lang="en-US" sz="2600" b="1" u="sng" dirty="0">
                <a:solidFill>
                  <a:schemeClr val="tx1"/>
                </a:solidFill>
                <a:latin typeface="Britannic Bold" panose="020B0903060703020204" pitchFamily="34" charset="0"/>
                <a:cs typeface="Mongolian Baiti" panose="03000500000000000000" pitchFamily="66" charset="0"/>
              </a:rPr>
              <a:t>Tax Credit</a:t>
            </a:r>
            <a:r>
              <a:rPr lang="en-US" sz="2600" b="1" dirty="0">
                <a:solidFill>
                  <a:schemeClr val="tx1"/>
                </a:solidFill>
                <a:latin typeface="Britannic Bold" panose="020B0903060703020204" pitchFamily="34" charset="0"/>
                <a:cs typeface="Mongolian Baiti" panose="03000500000000000000" pitchFamily="66" charset="0"/>
              </a:rPr>
              <a:t> </a:t>
            </a:r>
          </a:p>
          <a:p>
            <a:pPr marL="274320" indent="-274320" eaLnBrk="1" fontAlgn="auto" hangingPunct="1">
              <a:spcAft>
                <a:spcPts val="0"/>
              </a:spcAft>
              <a:buClr>
                <a:schemeClr val="accent3"/>
              </a:buClr>
              <a:buFontTx/>
              <a:buNone/>
              <a:defRPr/>
            </a:pPr>
            <a:r>
              <a:rPr lang="en-US" dirty="0">
                <a:solidFill>
                  <a:srgbClr val="C00000"/>
                </a:solidFill>
                <a:latin typeface="Arial Black" panose="020B0A04020102020204" pitchFamily="34" charset="0"/>
                <a:cs typeface="Mongolian Baiti" panose="03000500000000000000" pitchFamily="66" charset="0"/>
              </a:rPr>
              <a:t>$3,000 </a:t>
            </a:r>
            <a:r>
              <a:rPr lang="en-US" dirty="0">
                <a:latin typeface="Arial Black" panose="020B0A04020102020204" pitchFamily="34" charset="0"/>
                <a:cs typeface="Mongolian Baiti" panose="03000500000000000000" pitchFamily="66" charset="0"/>
              </a:rPr>
              <a:t>per child (max. 2 children)</a:t>
            </a:r>
          </a:p>
          <a:p>
            <a:pPr marL="274320" indent="-274320" eaLnBrk="1" fontAlgn="auto" hangingPunct="1">
              <a:spcAft>
                <a:spcPts val="0"/>
              </a:spcAft>
              <a:buClr>
                <a:schemeClr val="accent3"/>
              </a:buClr>
              <a:buFontTx/>
              <a:buNone/>
              <a:defRPr/>
            </a:pPr>
            <a:r>
              <a:rPr lang="en-US" sz="2000" dirty="0">
                <a:solidFill>
                  <a:schemeClr val="tx1"/>
                </a:solidFill>
                <a:latin typeface="Arial Black" panose="020B0A04020102020204" pitchFamily="34" charset="0"/>
                <a:cs typeface="Mongolian Baiti" panose="03000500000000000000" pitchFamily="66" charset="0"/>
              </a:rPr>
              <a:t>Tax Credit % - 20% to 35% depending on salary</a:t>
            </a:r>
          </a:p>
        </p:txBody>
      </p:sp>
      <p:sp>
        <p:nvSpPr>
          <p:cNvPr id="36868" name="Rectangle 5">
            <a:extLst>
              <a:ext uri="{FF2B5EF4-FFF2-40B4-BE49-F238E27FC236}">
                <a16:creationId xmlns:a16="http://schemas.microsoft.com/office/drawing/2014/main" id="{DAF7C9DE-1F8C-45B9-AB96-96F456E13508}"/>
              </a:ext>
            </a:extLst>
          </p:cNvPr>
          <p:cNvSpPr>
            <a:spLocks noGrp="1" noChangeArrowheads="1"/>
          </p:cNvSpPr>
          <p:nvPr>
            <p:ph sz="quarter" idx="14"/>
          </p:nvPr>
        </p:nvSpPr>
        <p:spPr>
          <a:xfrm>
            <a:off x="1219200" y="4191000"/>
            <a:ext cx="7010400" cy="1828800"/>
          </a:xfrm>
        </p:spPr>
        <p:txBody>
          <a:bodyPr rtlCol="0">
            <a:normAutofit/>
          </a:bodyPr>
          <a:lstStyle/>
          <a:p>
            <a:pPr marL="274320" indent="-274320" eaLnBrk="1" fontAlgn="auto" hangingPunct="1">
              <a:spcAft>
                <a:spcPts val="0"/>
              </a:spcAft>
              <a:buClr>
                <a:schemeClr val="accent3"/>
              </a:buClr>
              <a:buFontTx/>
              <a:buNone/>
              <a:defRPr/>
            </a:pPr>
            <a:r>
              <a:rPr lang="en-US" sz="2600" b="1" u="sng" dirty="0">
                <a:solidFill>
                  <a:schemeClr val="tx1"/>
                </a:solidFill>
                <a:latin typeface="Britannic Bold" panose="020B0903060703020204" pitchFamily="34" charset="0"/>
                <a:cs typeface="Mongolian Baiti" panose="03000500000000000000" pitchFamily="66" charset="0"/>
              </a:rPr>
              <a:t>Dependent Care FSA</a:t>
            </a:r>
            <a:r>
              <a:rPr lang="en-US" sz="2600" b="1" dirty="0">
                <a:solidFill>
                  <a:schemeClr val="tx1"/>
                </a:solidFill>
                <a:latin typeface="Britannic Bold" panose="020B0903060703020204" pitchFamily="34" charset="0"/>
                <a:cs typeface="Mongolian Baiti" panose="03000500000000000000" pitchFamily="66" charset="0"/>
              </a:rPr>
              <a:t> </a:t>
            </a:r>
          </a:p>
          <a:p>
            <a:pPr marL="274320" indent="-274320" eaLnBrk="1" fontAlgn="auto" hangingPunct="1">
              <a:spcAft>
                <a:spcPts val="0"/>
              </a:spcAft>
              <a:buClr>
                <a:schemeClr val="accent3"/>
              </a:buClr>
              <a:buFontTx/>
              <a:buNone/>
              <a:defRPr/>
            </a:pPr>
            <a:r>
              <a:rPr lang="en-US" dirty="0">
                <a:solidFill>
                  <a:srgbClr val="C00000"/>
                </a:solidFill>
                <a:latin typeface="Arial Black" panose="020B0A04020102020204" pitchFamily="34" charset="0"/>
                <a:cs typeface="Mongolian Baiti" panose="03000500000000000000" pitchFamily="66" charset="0"/>
              </a:rPr>
              <a:t>$5,000 </a:t>
            </a:r>
            <a:r>
              <a:rPr lang="en-US" dirty="0">
                <a:latin typeface="Arial Black" panose="020B0A04020102020204" pitchFamily="34" charset="0"/>
                <a:cs typeface="Mongolian Baiti" panose="03000500000000000000" pitchFamily="66" charset="0"/>
              </a:rPr>
              <a:t>maximum limit</a:t>
            </a:r>
          </a:p>
          <a:p>
            <a:pPr marL="274320" indent="-274320" eaLnBrk="1" fontAlgn="auto" hangingPunct="1">
              <a:spcAft>
                <a:spcPts val="0"/>
              </a:spcAft>
              <a:buClr>
                <a:schemeClr val="accent3"/>
              </a:buClr>
              <a:buFontTx/>
              <a:buNone/>
              <a:defRPr/>
            </a:pPr>
            <a:r>
              <a:rPr lang="en-US" sz="2000" dirty="0">
                <a:solidFill>
                  <a:schemeClr val="tx1"/>
                </a:solidFill>
                <a:latin typeface="Arial Black" panose="020B0A04020102020204" pitchFamily="34" charset="0"/>
                <a:cs typeface="Mongolian Baiti" panose="03000500000000000000" pitchFamily="66" charset="0"/>
              </a:rPr>
              <a:t>Tax Savings = Federal Tax Bracket + 7.65% FICA </a:t>
            </a:r>
          </a:p>
          <a:p>
            <a:pPr marL="274320" indent="-274320" eaLnBrk="1" fontAlgn="auto" hangingPunct="1">
              <a:spcAft>
                <a:spcPts val="0"/>
              </a:spcAft>
              <a:buClr>
                <a:schemeClr val="accent3"/>
              </a:buClr>
              <a:buFontTx/>
              <a:buNone/>
              <a:defRPr/>
            </a:pPr>
            <a:r>
              <a:rPr lang="en-US" sz="2000" dirty="0">
                <a:latin typeface="Arial Black" panose="020B0A04020102020204" pitchFamily="34" charset="0"/>
              </a:rPr>
              <a:t> </a:t>
            </a:r>
          </a:p>
          <a:p>
            <a:pPr marL="274320" indent="-274320" eaLnBrk="1" fontAlgn="auto" hangingPunct="1">
              <a:spcAft>
                <a:spcPts val="0"/>
              </a:spcAft>
              <a:buClr>
                <a:schemeClr val="accent3"/>
              </a:buClr>
              <a:buFontTx/>
              <a:buNone/>
              <a:defRPr/>
            </a:pPr>
            <a:endParaRPr lang="en-US" sz="2000" dirty="0">
              <a:latin typeface="Arial Black" panose="020B0A04020102020204" pitchFamily="34" charset="0"/>
            </a:endParaRPr>
          </a:p>
          <a:p>
            <a:pPr marL="274320" indent="-274320" eaLnBrk="1" fontAlgn="auto" hangingPunct="1">
              <a:spcAft>
                <a:spcPts val="0"/>
              </a:spcAft>
              <a:buClr>
                <a:schemeClr val="accent3"/>
              </a:buClr>
              <a:buFontTx/>
              <a:buNone/>
              <a:defRPr/>
            </a:pPr>
            <a:endParaRPr lang="en-US" sz="2000" dirty="0">
              <a:latin typeface="Arial Black" panose="020B0A04020102020204" pitchFamily="34" charset="0"/>
            </a:endParaRPr>
          </a:p>
        </p:txBody>
      </p:sp>
    </p:spTree>
  </p:cSld>
  <p:clrMapOvr>
    <a:masterClrMapping/>
  </p:clrMapOvr>
  <p:transition>
    <p:comb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DD158EB7-75B1-435A-8211-9B51BF6BF108}"/>
              </a:ext>
            </a:extLst>
          </p:cNvPr>
          <p:cNvSpPr>
            <a:spLocks noGrp="1"/>
          </p:cNvSpPr>
          <p:nvPr>
            <p:ph type="title"/>
          </p:nvPr>
        </p:nvSpPr>
        <p:spPr>
          <a:xfrm>
            <a:off x="762000" y="685800"/>
            <a:ext cx="7772400" cy="1295400"/>
          </a:xfrm>
        </p:spPr>
        <p:txBody>
          <a:bodyPr/>
          <a:lstStyle/>
          <a:p>
            <a:pPr eaLnBrk="1" hangingPunct="1"/>
            <a:r>
              <a:rPr lang="en-US" altLang="en-US" sz="3200" dirty="0">
                <a:solidFill>
                  <a:schemeClr val="tx1"/>
                </a:solidFill>
                <a:latin typeface="Arial Black" panose="020B0A04020102020204" pitchFamily="34" charset="0"/>
              </a:rPr>
              <a:t>What is better for me? </a:t>
            </a:r>
            <a:br>
              <a:rPr lang="en-US" altLang="en-US" sz="3200" dirty="0">
                <a:solidFill>
                  <a:schemeClr val="tx1"/>
                </a:solidFill>
                <a:latin typeface="Arial Black" panose="020B0A04020102020204" pitchFamily="34" charset="0"/>
              </a:rPr>
            </a:br>
            <a:r>
              <a:rPr lang="en-US" altLang="en-US" sz="2400" dirty="0">
                <a:solidFill>
                  <a:schemeClr val="tx1"/>
                </a:solidFill>
                <a:latin typeface="Arial Black" panose="020B0A04020102020204" pitchFamily="34" charset="0"/>
              </a:rPr>
              <a:t>(Tax Credit versus Dependent Care FSA)</a:t>
            </a:r>
          </a:p>
        </p:txBody>
      </p:sp>
      <p:sp>
        <p:nvSpPr>
          <p:cNvPr id="232451" name="Rectangle 3">
            <a:extLst>
              <a:ext uri="{FF2B5EF4-FFF2-40B4-BE49-F238E27FC236}">
                <a16:creationId xmlns:a16="http://schemas.microsoft.com/office/drawing/2014/main" id="{EF6A04FD-16CF-4EAB-AC08-933B225D66C8}"/>
              </a:ext>
            </a:extLst>
          </p:cNvPr>
          <p:cNvSpPr>
            <a:spLocks noGrp="1"/>
          </p:cNvSpPr>
          <p:nvPr>
            <p:ph idx="1"/>
          </p:nvPr>
        </p:nvSpPr>
        <p:spPr>
          <a:xfrm>
            <a:off x="685800" y="2590800"/>
            <a:ext cx="7315200" cy="3505200"/>
          </a:xfrm>
        </p:spPr>
        <p:txBody>
          <a:bodyPr/>
          <a:lstStyle/>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Depends on your income, number of children, &amp; child care costs</a:t>
            </a:r>
          </a:p>
          <a:p>
            <a:pPr eaLnBrk="1" hangingPunct="1">
              <a:lnSpc>
                <a:spcPct val="80000"/>
              </a:lnSpc>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Complete the Flex Worksheet within the FSA Enrollment/Worksheet</a:t>
            </a:r>
          </a:p>
          <a:p>
            <a:pPr eaLnBrk="1" hangingPunct="1">
              <a:lnSpc>
                <a:spcPct val="80000"/>
              </a:lnSpc>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You may choose Dependent Care FSA OR take a year-end tax deduction – (but not both)</a:t>
            </a:r>
          </a:p>
          <a:p>
            <a:pPr eaLnBrk="1" hangingPunct="1">
              <a:lnSpc>
                <a:spcPct val="80000"/>
              </a:lnSpc>
              <a:buFontTx/>
              <a:buNone/>
            </a:pPr>
            <a:endParaRPr lang="en-US" altLang="en-US" dirty="0">
              <a:solidFill>
                <a:schemeClr val="tx1"/>
              </a:solidFill>
            </a:endParaRPr>
          </a:p>
          <a:p>
            <a:pPr eaLnBrk="1" hangingPunct="1">
              <a:lnSpc>
                <a:spcPct val="80000"/>
              </a:lnSpc>
            </a:pPr>
            <a:endParaRPr lang="en-US" altLang="en-US" sz="2800" dirty="0"/>
          </a:p>
        </p:txBody>
      </p:sp>
    </p:spTree>
  </p:cSld>
  <p:clrMapOvr>
    <a:masterClrMapping/>
  </p:clrMapOvr>
  <p:transition spd="slow">
    <p:split orient="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73D99F09-CB3B-4749-933B-3081BF808D3B}"/>
              </a:ext>
            </a:extLst>
          </p:cNvPr>
          <p:cNvSpPr>
            <a:spLocks noGrp="1"/>
          </p:cNvSpPr>
          <p:nvPr>
            <p:ph type="title"/>
          </p:nvPr>
        </p:nvSpPr>
        <p:spPr>
          <a:xfrm>
            <a:off x="609600" y="406400"/>
            <a:ext cx="6248400" cy="762000"/>
          </a:xfrm>
        </p:spPr>
        <p:txBody>
          <a:bodyPr/>
          <a:lstStyle/>
          <a:p>
            <a:pPr eaLnBrk="1" hangingPunct="1">
              <a:defRPr/>
            </a:pPr>
            <a:r>
              <a:rPr lang="en-US" altLang="en-US" dirty="0">
                <a:solidFill>
                  <a:schemeClr val="tx1">
                    <a:lumMod val="95000"/>
                    <a:lumOff val="5000"/>
                  </a:schemeClr>
                </a:solidFill>
                <a:latin typeface="Arial Black" panose="020B0A04020102020204" pitchFamily="34" charset="0"/>
              </a:rPr>
              <a:t>FSA Administrator </a:t>
            </a:r>
          </a:p>
        </p:txBody>
      </p:sp>
      <p:sp>
        <p:nvSpPr>
          <p:cNvPr id="89091" name="Content Placeholder 2">
            <a:extLst>
              <a:ext uri="{FF2B5EF4-FFF2-40B4-BE49-F238E27FC236}">
                <a16:creationId xmlns:a16="http://schemas.microsoft.com/office/drawing/2014/main" id="{7B0BEADF-FC57-40B4-B54C-AAA00CD9ACFC}"/>
              </a:ext>
            </a:extLst>
          </p:cNvPr>
          <p:cNvSpPr>
            <a:spLocks noGrp="1"/>
          </p:cNvSpPr>
          <p:nvPr>
            <p:ph idx="1"/>
          </p:nvPr>
        </p:nvSpPr>
        <p:spPr>
          <a:xfrm>
            <a:off x="800100" y="1524000"/>
            <a:ext cx="7543800" cy="4648200"/>
          </a:xfrm>
        </p:spPr>
        <p:txBody>
          <a:bodyPr/>
          <a:lstStyle/>
          <a:p>
            <a:pPr marL="0" indent="0" eaLnBrk="1" hangingPunct="1">
              <a:buFont typeface="Wingdings 2" panose="05020102010507070707" pitchFamily="18" charset="2"/>
              <a:buNone/>
              <a:defRPr/>
            </a:pPr>
            <a:r>
              <a:rPr lang="en-US" altLang="en-US" sz="3200" b="1" dirty="0" err="1">
                <a:solidFill>
                  <a:srgbClr val="FF0000"/>
                </a:solidFill>
                <a:latin typeface="Mongolian Baiti" panose="03000500000000000000" pitchFamily="66" charset="0"/>
                <a:cs typeface="Mongolian Baiti" panose="03000500000000000000" pitchFamily="66" charset="0"/>
              </a:rPr>
              <a:t>Ameriflex</a:t>
            </a:r>
            <a:r>
              <a:rPr lang="en-US" altLang="en-US" sz="3200" b="1" dirty="0">
                <a:solidFill>
                  <a:srgbClr val="FF0000"/>
                </a:solidFill>
                <a:latin typeface="Mongolian Baiti" panose="03000500000000000000" pitchFamily="66" charset="0"/>
                <a:cs typeface="Mongolian Baiti" panose="03000500000000000000" pitchFamily="66" charset="0"/>
              </a:rPr>
              <a:t>	</a:t>
            </a:r>
            <a:r>
              <a:rPr lang="en-US" altLang="en-US" sz="3200" dirty="0">
                <a:solidFill>
                  <a:schemeClr val="tx1"/>
                </a:solidFill>
                <a:latin typeface="Mongolian Baiti" panose="03000500000000000000" pitchFamily="66" charset="0"/>
                <a:cs typeface="Mongolian Baiti" panose="03000500000000000000" pitchFamily="66" charset="0"/>
              </a:rPr>
              <a:t>	</a:t>
            </a:r>
          </a:p>
          <a:p>
            <a:pPr marL="0" indent="0" eaLnBrk="1" hangingPunct="1">
              <a:buFont typeface="Wingdings 2" panose="05020102010507070707" pitchFamily="18" charset="2"/>
              <a:buNone/>
              <a:defRPr/>
            </a:pPr>
            <a:endParaRPr lang="en-US" altLang="en-US" sz="1400" dirty="0">
              <a:solidFill>
                <a:schemeClr val="tx1"/>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solidFill>
                <a:latin typeface="Mongolian Baiti" panose="03000500000000000000" pitchFamily="66" charset="0"/>
                <a:cs typeface="Mongolian Baiti" panose="03000500000000000000" pitchFamily="66" charset="0"/>
              </a:rPr>
              <a:t>www.myameriflex.com</a:t>
            </a: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rPr>
              <a:t>Participant Services Team – (888) 868-3539</a:t>
            </a:r>
          </a:p>
          <a:p>
            <a:pPr marL="0" indent="0" eaLnBrk="1" hangingPunct="1">
              <a:buFont typeface="Wingdings 2" panose="05020102010507070707" pitchFamily="18" charset="2"/>
              <a:buNone/>
              <a:defRPr/>
            </a:pPr>
            <a:endParaRPr lang="en-US" altLang="en-US" sz="14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t>Register with </a:t>
            </a:r>
            <a:r>
              <a:rPr lang="en-US" altLang="en-US" sz="3200" dirty="0" err="1">
                <a:solidFill>
                  <a:schemeClr val="tx1">
                    <a:lumMod val="95000"/>
                    <a:lumOff val="5000"/>
                  </a:schemeClr>
                </a:solidFill>
                <a:latin typeface="Berlin Sans FB" panose="020E0602020502020306" pitchFamily="34" charset="0"/>
                <a:ea typeface="Aparajita" pitchFamily="34" charset="0"/>
                <a:cs typeface="Aparajita" pitchFamily="34" charset="0"/>
              </a:rPr>
              <a:t>Ameriflex</a:t>
            </a:r>
            <a: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t> 24/7 access to your FSA claims and account information </a:t>
            </a:r>
          </a:p>
          <a:p>
            <a:pPr marL="0" indent="0" eaLnBrk="1" hangingPunct="1">
              <a:buFont typeface="Wingdings 2" panose="05020102010507070707" pitchFamily="18" charset="2"/>
              <a:buNone/>
              <a:defRPr/>
            </a:pPr>
            <a:r>
              <a:rPr lang="en-US" altLang="en-US" sz="3200" dirty="0">
                <a:solidFill>
                  <a:srgbClr val="7030A0"/>
                </a:solidFill>
                <a:latin typeface="Arial Black" panose="020B0A04020102020204" pitchFamily="34" charset="0"/>
              </a:rPr>
              <a:t> </a:t>
            </a:r>
          </a:p>
          <a:p>
            <a:pPr marL="0" indent="0" eaLnBrk="1" hangingPunct="1">
              <a:buFont typeface="Wingdings 2" panose="05020102010507070707" pitchFamily="18" charset="2"/>
              <a:buNone/>
              <a:defRPr/>
            </a:pPr>
            <a:r>
              <a:rPr lang="en-US" altLang="en-US" sz="1600" dirty="0">
                <a:solidFill>
                  <a:srgbClr val="7030A0"/>
                </a:solidFill>
                <a:latin typeface="Arial Black" panose="020B0A04020102020204" pitchFamily="34" charset="0"/>
              </a:rPr>
              <a:t>All FSA claims incurred in 2024 must be submitted to United Healthcare prior to 3/15/2025 for reimbursement - Contact UHC at</a:t>
            </a:r>
          </a:p>
          <a:p>
            <a:pPr marL="0" indent="0" eaLnBrk="1" hangingPunct="1">
              <a:buFont typeface="Wingdings 2" panose="05020102010507070707" pitchFamily="18" charset="2"/>
              <a:buNone/>
              <a:defRPr/>
            </a:pPr>
            <a:r>
              <a:rPr lang="en-US" altLang="en-US" sz="1600" dirty="0">
                <a:solidFill>
                  <a:srgbClr val="7030A0"/>
                </a:solidFill>
                <a:latin typeface="Arial Black" panose="020B0A04020102020204" pitchFamily="34" charset="0"/>
              </a:rPr>
              <a:t>(877) 797-7475 for information on 2024 FSA claims</a:t>
            </a:r>
          </a:p>
          <a:p>
            <a:pPr marL="0" indent="0" eaLnBrk="1" hangingPunct="1">
              <a:buFont typeface="Wingdings 2" panose="05020102010507070707" pitchFamily="18" charset="2"/>
              <a:buNone/>
              <a:defRPr/>
            </a:pP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t> </a:t>
            </a:r>
            <a:endParaRPr lang="en-US" altLang="en-US" sz="3200" dirty="0">
              <a:solidFill>
                <a:srgbClr val="7030A0"/>
              </a:solidFill>
              <a:latin typeface="Arial Black" panose="020B0A04020102020204" pitchFamily="34" charset="0"/>
            </a:endParaRPr>
          </a:p>
          <a:p>
            <a:pPr marL="0" indent="0" eaLnBrk="1" hangingPunct="1">
              <a:buFont typeface="Wingdings 2" panose="05020102010507070707" pitchFamily="18" charset="2"/>
              <a:buNone/>
              <a:defRPr/>
            </a:pPr>
            <a:b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b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p:txBody>
      </p:sp>
      <p:sp>
        <p:nvSpPr>
          <p:cNvPr id="234500" name="Slide Number Placeholder 3">
            <a:extLst>
              <a:ext uri="{FF2B5EF4-FFF2-40B4-BE49-F238E27FC236}">
                <a16:creationId xmlns:a16="http://schemas.microsoft.com/office/drawing/2014/main" id="{6CF761F0-CB8B-41F2-AF4E-3125BD5530A2}"/>
              </a:ext>
            </a:extLst>
          </p:cNvPr>
          <p:cNvSpPr>
            <a:spLocks noGrp="1"/>
          </p:cNvSpPr>
          <p:nvPr>
            <p:ph type="sldNum" sz="quarter" idx="12"/>
          </p:nvPr>
        </p:nvSpPr>
        <p:spPr bwMode="auto">
          <a:xfrm>
            <a:off x="4876800" y="49351"/>
            <a:ext cx="289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NEW ADMINISTRATOR 1/1/2025</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815FCFE1-FF70-4F79-91D4-3710799A5C4F}"/>
              </a:ext>
            </a:extLst>
          </p:cNvPr>
          <p:cNvSpPr>
            <a:spLocks noGrp="1"/>
          </p:cNvSpPr>
          <p:nvPr>
            <p:ph type="title"/>
          </p:nvPr>
        </p:nvSpPr>
        <p:spPr>
          <a:xfrm>
            <a:off x="1143000" y="990600"/>
            <a:ext cx="6637338" cy="1362075"/>
          </a:xfrm>
        </p:spPr>
        <p:txBody>
          <a:bodyPr/>
          <a:lstStyle/>
          <a:p>
            <a:pPr eaLnBrk="1" hangingPunct="1"/>
            <a:r>
              <a:rPr lang="en-US" altLang="en-US" dirty="0">
                <a:solidFill>
                  <a:srgbClr val="C00000"/>
                </a:solidFill>
                <a:latin typeface="Arial Black" panose="020B0A04020102020204" pitchFamily="34" charset="0"/>
              </a:rPr>
              <a:t>Your Supplemental Insurance Benefits</a:t>
            </a:r>
          </a:p>
        </p:txBody>
      </p:sp>
      <p:sp>
        <p:nvSpPr>
          <p:cNvPr id="100355" name="Slide Number Placeholder 3">
            <a:extLst>
              <a:ext uri="{FF2B5EF4-FFF2-40B4-BE49-F238E27FC236}">
                <a16:creationId xmlns:a16="http://schemas.microsoft.com/office/drawing/2014/main" id="{AB0E055D-7C42-4FDF-BCFA-E33C3E0DE67E}"/>
              </a:ext>
            </a:extLst>
          </p:cNvPr>
          <p:cNvSpPr>
            <a:spLocks noGrp="1"/>
          </p:cNvSpPr>
          <p:nvPr>
            <p:ph type="sldNum" sz="quarter" idx="12"/>
          </p:nvPr>
        </p:nvSpPr>
        <p:spPr bwMode="auto">
          <a:xfrm>
            <a:off x="5257800" y="76200"/>
            <a:ext cx="2522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2000" dirty="0">
                <a:solidFill>
                  <a:schemeClr val="accent6">
                    <a:lumMod val="60000"/>
                    <a:lumOff val="40000"/>
                  </a:schemeClr>
                </a:solidFill>
                <a:latin typeface="Arial Black" panose="020B0A04020102020204" pitchFamily="34" charset="0"/>
              </a:rPr>
              <a:t>Colonial Life</a:t>
            </a:r>
          </a:p>
        </p:txBody>
      </p:sp>
      <p:grpSp>
        <p:nvGrpSpPr>
          <p:cNvPr id="5" name="Group 4">
            <a:extLst>
              <a:ext uri="{FF2B5EF4-FFF2-40B4-BE49-F238E27FC236}">
                <a16:creationId xmlns:a16="http://schemas.microsoft.com/office/drawing/2014/main" id="{822A8F53-8194-4DE6-A3E9-2F59032098EA}"/>
              </a:ext>
            </a:extLst>
          </p:cNvPr>
          <p:cNvGrpSpPr/>
          <p:nvPr/>
        </p:nvGrpSpPr>
        <p:grpSpPr>
          <a:xfrm>
            <a:off x="576532" y="2895600"/>
            <a:ext cx="2419052" cy="2419052"/>
            <a:chOff x="2411" y="1053454"/>
            <a:chExt cx="2419052" cy="2419052"/>
          </a:xfrm>
          <a:scene3d>
            <a:camera prst="orthographicFront"/>
            <a:lightRig rig="flat" dir="t"/>
          </a:scene3d>
        </p:grpSpPr>
        <p:sp>
          <p:nvSpPr>
            <p:cNvPr id="15" name="Oval 14">
              <a:extLst>
                <a:ext uri="{FF2B5EF4-FFF2-40B4-BE49-F238E27FC236}">
                  <a16:creationId xmlns:a16="http://schemas.microsoft.com/office/drawing/2014/main" id="{F9C0B5BA-8B7F-486B-BD2D-C72C449EB4A9}"/>
                </a:ext>
              </a:extLst>
            </p:cNvPr>
            <p:cNvSpPr/>
            <p:nvPr/>
          </p:nvSpPr>
          <p:spPr>
            <a:xfrm>
              <a:off x="2411"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6" name="Oval 4">
              <a:extLst>
                <a:ext uri="{FF2B5EF4-FFF2-40B4-BE49-F238E27FC236}">
                  <a16:creationId xmlns:a16="http://schemas.microsoft.com/office/drawing/2014/main" id="{DFC3BAEC-8CFA-4E0B-9CF5-A900A1F9D5CB}"/>
                </a:ext>
              </a:extLst>
            </p:cNvPr>
            <p:cNvSpPr/>
            <p:nvPr/>
          </p:nvSpPr>
          <p:spPr>
            <a:xfrm>
              <a:off x="2411" y="1407716"/>
              <a:ext cx="2064790"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0480" rIns="133129" bIns="30480" spcCol="1270" anchor="ctr"/>
            <a:lstStyle/>
            <a:p>
              <a:pPr algn="ctr" defTabSz="1066800">
                <a:lnSpc>
                  <a:spcPct val="90000"/>
                </a:lnSpc>
                <a:spcAft>
                  <a:spcPct val="35000"/>
                </a:spcAft>
                <a:defRPr/>
              </a:pPr>
              <a:r>
                <a:rPr lang="en-US" sz="2800" b="1" dirty="0"/>
                <a:t>Accident</a:t>
              </a:r>
              <a:r>
                <a:rPr lang="en-US" sz="2400" dirty="0"/>
                <a:t> </a:t>
              </a:r>
            </a:p>
          </p:txBody>
        </p:sp>
      </p:grpSp>
      <p:grpSp>
        <p:nvGrpSpPr>
          <p:cNvPr id="6" name="Group 5">
            <a:extLst>
              <a:ext uri="{FF2B5EF4-FFF2-40B4-BE49-F238E27FC236}">
                <a16:creationId xmlns:a16="http://schemas.microsoft.com/office/drawing/2014/main" id="{96B7660C-2C7C-4F56-A42E-5F27C5338DA4}"/>
              </a:ext>
            </a:extLst>
          </p:cNvPr>
          <p:cNvGrpSpPr/>
          <p:nvPr/>
        </p:nvGrpSpPr>
        <p:grpSpPr>
          <a:xfrm>
            <a:off x="2514600" y="3750864"/>
            <a:ext cx="2419052" cy="2419052"/>
            <a:chOff x="1937652" y="1053454"/>
            <a:chExt cx="2419052" cy="2419052"/>
          </a:xfrm>
          <a:scene3d>
            <a:camera prst="orthographicFront"/>
            <a:lightRig rig="flat" dir="t"/>
          </a:scene3d>
        </p:grpSpPr>
        <p:sp>
          <p:nvSpPr>
            <p:cNvPr id="13" name="Oval 12">
              <a:extLst>
                <a:ext uri="{FF2B5EF4-FFF2-40B4-BE49-F238E27FC236}">
                  <a16:creationId xmlns:a16="http://schemas.microsoft.com/office/drawing/2014/main" id="{2D0A32C8-E9B9-4372-BD50-1BCACA29A3F2}"/>
                </a:ext>
              </a:extLst>
            </p:cNvPr>
            <p:cNvSpPr/>
            <p:nvPr/>
          </p:nvSpPr>
          <p:spPr>
            <a:xfrm>
              <a:off x="1937652"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4" name="Oval 6">
              <a:extLst>
                <a:ext uri="{FF2B5EF4-FFF2-40B4-BE49-F238E27FC236}">
                  <a16:creationId xmlns:a16="http://schemas.microsoft.com/office/drawing/2014/main" id="{96AA32A5-FCAA-47E3-B290-6716FFFE7930}"/>
                </a:ext>
              </a:extLst>
            </p:cNvPr>
            <p:cNvSpPr/>
            <p:nvPr/>
          </p:nvSpPr>
          <p:spPr>
            <a:xfrm>
              <a:off x="2291914"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5560" rIns="133129" bIns="35560" spcCol="1270" anchor="ctr"/>
            <a:lstStyle/>
            <a:p>
              <a:pPr algn="ctr" defTabSz="1244600">
                <a:lnSpc>
                  <a:spcPct val="90000"/>
                </a:lnSpc>
                <a:spcAft>
                  <a:spcPct val="35000"/>
                </a:spcAft>
                <a:defRPr/>
              </a:pPr>
              <a:r>
                <a:rPr lang="en-US" sz="2800" b="1" dirty="0"/>
                <a:t>Medical Bridge</a:t>
              </a:r>
            </a:p>
          </p:txBody>
        </p:sp>
      </p:grpSp>
      <p:grpSp>
        <p:nvGrpSpPr>
          <p:cNvPr id="7" name="Group 6">
            <a:extLst>
              <a:ext uri="{FF2B5EF4-FFF2-40B4-BE49-F238E27FC236}">
                <a16:creationId xmlns:a16="http://schemas.microsoft.com/office/drawing/2014/main" id="{3D63C96A-B048-43FF-88D8-54D217BED63B}"/>
              </a:ext>
            </a:extLst>
          </p:cNvPr>
          <p:cNvGrpSpPr/>
          <p:nvPr/>
        </p:nvGrpSpPr>
        <p:grpSpPr>
          <a:xfrm>
            <a:off x="4579390" y="2634628"/>
            <a:ext cx="2419052" cy="2419052"/>
            <a:chOff x="3872894" y="1053454"/>
            <a:chExt cx="2419052" cy="2419052"/>
          </a:xfrm>
          <a:scene3d>
            <a:camera prst="orthographicFront"/>
            <a:lightRig rig="flat" dir="t"/>
          </a:scene3d>
        </p:grpSpPr>
        <p:sp>
          <p:nvSpPr>
            <p:cNvPr id="11" name="Oval 10">
              <a:extLst>
                <a:ext uri="{FF2B5EF4-FFF2-40B4-BE49-F238E27FC236}">
                  <a16:creationId xmlns:a16="http://schemas.microsoft.com/office/drawing/2014/main" id="{48A67DF8-F922-4197-B673-66A5CD5CA92D}"/>
                </a:ext>
              </a:extLst>
            </p:cNvPr>
            <p:cNvSpPr/>
            <p:nvPr/>
          </p:nvSpPr>
          <p:spPr>
            <a:xfrm>
              <a:off x="3872894"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2" name="Oval 8">
              <a:extLst>
                <a:ext uri="{FF2B5EF4-FFF2-40B4-BE49-F238E27FC236}">
                  <a16:creationId xmlns:a16="http://schemas.microsoft.com/office/drawing/2014/main" id="{84C73FAD-AE5C-4903-963F-9D9CED0E5F80}"/>
                </a:ext>
              </a:extLst>
            </p:cNvPr>
            <p:cNvSpPr/>
            <p:nvPr/>
          </p:nvSpPr>
          <p:spPr>
            <a:xfrm>
              <a:off x="4227156"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Cancer </a:t>
              </a:r>
            </a:p>
          </p:txBody>
        </p:sp>
      </p:grpSp>
      <p:grpSp>
        <p:nvGrpSpPr>
          <p:cNvPr id="8" name="Group 7">
            <a:extLst>
              <a:ext uri="{FF2B5EF4-FFF2-40B4-BE49-F238E27FC236}">
                <a16:creationId xmlns:a16="http://schemas.microsoft.com/office/drawing/2014/main" id="{D4C24F5F-7BA5-4CDD-8A33-A2113DD97AAA}"/>
              </a:ext>
            </a:extLst>
          </p:cNvPr>
          <p:cNvGrpSpPr/>
          <p:nvPr/>
        </p:nvGrpSpPr>
        <p:grpSpPr>
          <a:xfrm>
            <a:off x="6324600" y="3866852"/>
            <a:ext cx="2419052" cy="2419052"/>
            <a:chOff x="5808136" y="1053454"/>
            <a:chExt cx="2419052" cy="2419052"/>
          </a:xfrm>
          <a:scene3d>
            <a:camera prst="orthographicFront"/>
            <a:lightRig rig="flat" dir="t"/>
          </a:scene3d>
        </p:grpSpPr>
        <p:sp>
          <p:nvSpPr>
            <p:cNvPr id="9" name="Oval 8">
              <a:extLst>
                <a:ext uri="{FF2B5EF4-FFF2-40B4-BE49-F238E27FC236}">
                  <a16:creationId xmlns:a16="http://schemas.microsoft.com/office/drawing/2014/main" id="{8CEFF9E0-A35E-44B4-B8EA-68C6334C33DE}"/>
                </a:ext>
              </a:extLst>
            </p:cNvPr>
            <p:cNvSpPr/>
            <p:nvPr/>
          </p:nvSpPr>
          <p:spPr>
            <a:xfrm>
              <a:off x="5808136"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0" name="Oval 10">
              <a:extLst>
                <a:ext uri="{FF2B5EF4-FFF2-40B4-BE49-F238E27FC236}">
                  <a16:creationId xmlns:a16="http://schemas.microsoft.com/office/drawing/2014/main" id="{9FC6305D-EDBC-4002-AD51-52557987C51A}"/>
                </a:ext>
              </a:extLst>
            </p:cNvPr>
            <p:cNvSpPr/>
            <p:nvPr/>
          </p:nvSpPr>
          <p:spPr>
            <a:xfrm>
              <a:off x="6162398"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Critical Illness</a:t>
              </a:r>
            </a:p>
          </p:txBody>
        </p:sp>
      </p:grpSp>
    </p:spTree>
    <p:extLst>
      <p:ext uri="{BB962C8B-B14F-4D97-AF65-F5344CB8AC3E}">
        <p14:creationId xmlns:p14="http://schemas.microsoft.com/office/powerpoint/2010/main" val="1181269922"/>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65FE-853A-4F0E-A626-A4429D48C43E}"/>
              </a:ext>
            </a:extLst>
          </p:cNvPr>
          <p:cNvSpPr>
            <a:spLocks noGrp="1"/>
          </p:cNvSpPr>
          <p:nvPr>
            <p:ph type="ctrTitle"/>
          </p:nvPr>
        </p:nvSpPr>
        <p:spPr>
          <a:xfrm>
            <a:off x="381000" y="762000"/>
            <a:ext cx="8763000" cy="1371600"/>
          </a:xfrm>
        </p:spPr>
        <p:txBody>
          <a:bodyPr rtlCol="0">
            <a:noAutofit/>
          </a:bodyPr>
          <a:lstStyle/>
          <a:p>
            <a:pPr marL="484632" eaLnBrk="1" fontAlgn="auto" hangingPunct="1">
              <a:spcAft>
                <a:spcPts val="0"/>
              </a:spcAft>
              <a:defRPr/>
            </a:pPr>
            <a:br>
              <a:rPr lang="en-US" sz="4000" dirty="0">
                <a:solidFill>
                  <a:schemeClr val="accent1">
                    <a:tint val="83000"/>
                    <a:satMod val="150000"/>
                  </a:schemeClr>
                </a:solidFill>
              </a:rPr>
            </a:br>
            <a:br>
              <a:rPr lang="en-US" sz="4000" dirty="0">
                <a:solidFill>
                  <a:schemeClr val="accent1">
                    <a:tint val="83000"/>
                    <a:satMod val="150000"/>
                  </a:schemeClr>
                </a:solidFill>
              </a:rPr>
            </a:br>
            <a:r>
              <a:rPr lang="en-US" sz="4000" dirty="0">
                <a:solidFill>
                  <a:schemeClr val="tx1"/>
                </a:solidFill>
                <a:latin typeface="Arial Black" panose="020B0A04020102020204" pitchFamily="34" charset="0"/>
              </a:rPr>
              <a:t>Colonial Life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Supplemental Insurance</a:t>
            </a:r>
          </a:p>
        </p:txBody>
      </p:sp>
      <p:sp>
        <p:nvSpPr>
          <p:cNvPr id="235523" name="Slide Number Placeholder 3">
            <a:extLst>
              <a:ext uri="{FF2B5EF4-FFF2-40B4-BE49-F238E27FC236}">
                <a16:creationId xmlns:a16="http://schemas.microsoft.com/office/drawing/2014/main" id="{5D932F2E-BE71-4145-BFEA-4ECE5975F7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27A6683D-059F-4BB4-B51D-F8164D4C714D}" type="slidenum">
              <a:rPr lang="en-US" altLang="en-US" sz="1200" smtClean="0">
                <a:solidFill>
                  <a:srgbClr val="FFFFFF"/>
                </a:solidFill>
                <a:latin typeface="Arial Black" panose="020B0A04020102020204" pitchFamily="34" charset="0"/>
              </a:rPr>
              <a:pPr>
                <a:spcBef>
                  <a:spcPct val="0"/>
                </a:spcBef>
                <a:buClrTx/>
                <a:buSzTx/>
                <a:buFontTx/>
                <a:buNone/>
              </a:pPr>
              <a:t>68</a:t>
            </a:fld>
            <a:endParaRPr lang="en-US" altLang="en-US" sz="1200" dirty="0">
              <a:solidFill>
                <a:srgbClr val="FFFFFF"/>
              </a:solidFill>
              <a:latin typeface="Arial Black" panose="020B0A04020102020204" pitchFamily="34" charset="0"/>
            </a:endParaRPr>
          </a:p>
        </p:txBody>
      </p:sp>
      <p:graphicFrame>
        <p:nvGraphicFramePr>
          <p:cNvPr id="5" name="Diagram 4">
            <a:extLst>
              <a:ext uri="{FF2B5EF4-FFF2-40B4-BE49-F238E27FC236}">
                <a16:creationId xmlns:a16="http://schemas.microsoft.com/office/drawing/2014/main" id="{ED54A122-FE00-4A18-8A10-186F067EC521}"/>
              </a:ext>
            </a:extLst>
          </p:cNvPr>
          <p:cNvGraphicFramePr/>
          <p:nvPr>
            <p:extLst>
              <p:ext uri="{D42A27DB-BD31-4B8C-83A1-F6EECF244321}">
                <p14:modId xmlns:p14="http://schemas.microsoft.com/office/powerpoint/2010/main" val="1819698447"/>
              </p:ext>
            </p:extLst>
          </p:nvPr>
        </p:nvGraphicFramePr>
        <p:xfrm>
          <a:off x="762000" y="2209800"/>
          <a:ext cx="78486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newsflash/>
    <p:sndAc>
      <p:stSnd>
        <p:snd r:embed="rId3" name="breeze.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736AC85-9E78-496F-B0C6-B4CB01A03787}"/>
              </a:ext>
            </a:extLst>
          </p:cNvPr>
          <p:cNvSpPr>
            <a:spLocks noGrp="1"/>
          </p:cNvSpPr>
          <p:nvPr>
            <p:ph type="ctrTitle"/>
          </p:nvPr>
        </p:nvSpPr>
        <p:spPr>
          <a:xfrm>
            <a:off x="685800" y="533400"/>
            <a:ext cx="8839200" cy="1143000"/>
          </a:xfrm>
        </p:spPr>
        <p:txBody>
          <a:bodyPr>
            <a:normAutofit fontScale="90000"/>
          </a:bodyPr>
          <a:lstStyle/>
          <a:p>
            <a:pPr eaLnBrk="1" hangingPunct="1">
              <a:defRPr/>
            </a:pPr>
            <a: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t>Colonial Life </a:t>
            </a:r>
            <a:b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br>
            <a: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t>Supplemental Insurance</a:t>
            </a:r>
          </a:p>
        </p:txBody>
      </p:sp>
      <p:sp>
        <p:nvSpPr>
          <p:cNvPr id="31747" name="Subtitle 2">
            <a:extLst>
              <a:ext uri="{FF2B5EF4-FFF2-40B4-BE49-F238E27FC236}">
                <a16:creationId xmlns:a16="http://schemas.microsoft.com/office/drawing/2014/main" id="{099EFDA8-42D7-4E92-A452-EDB6A06F1FAC}"/>
              </a:ext>
            </a:extLst>
          </p:cNvPr>
          <p:cNvSpPr>
            <a:spLocks noGrp="1"/>
          </p:cNvSpPr>
          <p:nvPr>
            <p:ph type="subTitle" idx="1"/>
          </p:nvPr>
        </p:nvSpPr>
        <p:spPr>
          <a:xfrm>
            <a:off x="533400" y="1905000"/>
            <a:ext cx="8229600" cy="4724400"/>
          </a:xfrm>
        </p:spPr>
        <p:txBody>
          <a:bodyPr rtlCol="0"/>
          <a:lstStyle/>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Colonial pays you directly, in addition to health insurance</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rgbClr val="7030A0"/>
                </a:solidFill>
                <a:latin typeface="Mongolian Baiti" panose="03000500000000000000" pitchFamily="66" charset="0"/>
                <a:cs typeface="Mongolian Baiti" panose="03000500000000000000" pitchFamily="66" charset="0"/>
              </a:rPr>
              <a:t>30 day waiting period for Cancer, Critical Illness, &amp; Wellness/Health Screenings</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Colonial benefits are at the Issue Age if you terminate &amp; wish to continue coverage</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Guaranteed Renewable</a:t>
            </a:r>
          </a:p>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endParaRPr lang="en-US" sz="2100" b="1"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9466-74DE-4EF6-A7BA-BD708B70B210}"/>
              </a:ext>
            </a:extLst>
          </p:cNvPr>
          <p:cNvSpPr>
            <a:spLocks noGrp="1"/>
          </p:cNvSpPr>
          <p:nvPr>
            <p:ph type="title"/>
          </p:nvPr>
        </p:nvSpPr>
        <p:spPr>
          <a:xfrm>
            <a:off x="990600" y="849312"/>
            <a:ext cx="7405688" cy="1741488"/>
          </a:xfrm>
        </p:spPr>
        <p:txBody>
          <a:bodyPr rtlCol="0">
            <a:normAutofit fontScale="90000"/>
          </a:bodyPr>
          <a:lstStyle/>
          <a:p>
            <a:pPr eaLnBrk="1" fontAlgn="auto" hangingPunct="1">
              <a:spcAft>
                <a:spcPts val="0"/>
              </a:spcAft>
              <a:defRPr/>
            </a:pPr>
            <a:r>
              <a:rPr lang="en-US" dirty="0">
                <a:solidFill>
                  <a:srgbClr val="FF0000"/>
                </a:solidFill>
                <a:latin typeface="Britannic Bold" panose="020B0903060703020204" pitchFamily="34" charset="0"/>
              </a:rPr>
              <a:t>COBRA</a:t>
            </a:r>
            <a:r>
              <a:rPr lang="en-US" dirty="0">
                <a:solidFill>
                  <a:schemeClr val="tx1">
                    <a:lumMod val="65000"/>
                    <a:lumOff val="35000"/>
                  </a:schemeClr>
                </a:solidFill>
                <a:latin typeface="Britannic Bold" panose="020B0903060703020204" pitchFamily="34" charset="0"/>
              </a:rPr>
              <a:t> </a:t>
            </a:r>
            <a:r>
              <a:rPr lang="en-US" u="sng" dirty="0">
                <a:solidFill>
                  <a:schemeClr val="tx1">
                    <a:lumMod val="65000"/>
                    <a:lumOff val="35000"/>
                  </a:schemeClr>
                </a:solidFill>
                <a:latin typeface="Britannic Bold" panose="020B0903060703020204" pitchFamily="34" charset="0"/>
              </a:rPr>
              <a:t>Monthly</a:t>
            </a:r>
            <a:r>
              <a:rPr lang="en-US" dirty="0">
                <a:solidFill>
                  <a:schemeClr val="tx1">
                    <a:lumMod val="65000"/>
                    <a:lumOff val="35000"/>
                  </a:schemeClr>
                </a:solidFill>
                <a:latin typeface="Britannic Bold" panose="020B0903060703020204" pitchFamily="34" charset="0"/>
              </a:rPr>
              <a:t> Rates for Health Coverage (Medical/Dental/Vision) Effective 9/1/2024</a:t>
            </a:r>
          </a:p>
        </p:txBody>
      </p:sp>
      <p:sp>
        <p:nvSpPr>
          <p:cNvPr id="18435" name="Content Placeholder 3">
            <a:extLst>
              <a:ext uri="{FF2B5EF4-FFF2-40B4-BE49-F238E27FC236}">
                <a16:creationId xmlns:a16="http://schemas.microsoft.com/office/drawing/2014/main" id="{10020652-B2D6-4AB8-88C3-4D02B26AB327}"/>
              </a:ext>
            </a:extLst>
          </p:cNvPr>
          <p:cNvSpPr>
            <a:spLocks noGrp="1"/>
          </p:cNvSpPr>
          <p:nvPr>
            <p:ph sz="quarter" idx="13"/>
          </p:nvPr>
        </p:nvSpPr>
        <p:spPr>
          <a:xfrm>
            <a:off x="1152525" y="2514600"/>
            <a:ext cx="3419475" cy="3494088"/>
          </a:xfrm>
        </p:spPr>
        <p:txBody>
          <a:bodyPr/>
          <a:lstStyle/>
          <a:p>
            <a:pPr marL="68263" indent="0" eaLnBrk="1" hangingPunct="1">
              <a:buFont typeface="Wingdings 2" panose="05020102010507070707" pitchFamily="18" charset="2"/>
              <a:buNone/>
              <a:defRPr/>
            </a:pPr>
            <a:endParaRPr lang="en-US" altLang="en-US" dirty="0"/>
          </a:p>
          <a:p>
            <a:pPr marL="68263" indent="0" eaLnBrk="1" hangingPunct="1">
              <a:buFont typeface="Wingdings 2" panose="05020102010507070707" pitchFamily="18" charset="2"/>
              <a:buNone/>
              <a:defRPr/>
            </a:pPr>
            <a:r>
              <a:rPr lang="en-US" altLang="en-US" u="sng"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Silver Option</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Only	$920.94</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&amp; SP	$1,838.15</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&amp; CH	$1,858.87</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FAM		$2,802.48</a:t>
            </a:r>
          </a:p>
          <a:p>
            <a:pPr marL="68263" indent="0" eaLnBrk="1" hangingPunct="1">
              <a:buFont typeface="Wingdings 2" panose="05020102010507070707" pitchFamily="18" charset="2"/>
              <a:buNone/>
              <a:defRPr/>
            </a:pPr>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p:txBody>
      </p:sp>
      <p:sp>
        <p:nvSpPr>
          <p:cNvPr id="5" name="Content Placeholder 4">
            <a:extLst>
              <a:ext uri="{FF2B5EF4-FFF2-40B4-BE49-F238E27FC236}">
                <a16:creationId xmlns:a16="http://schemas.microsoft.com/office/drawing/2014/main" id="{86C4565A-234B-45EC-B7A1-88C0BFE48BB5}"/>
              </a:ext>
            </a:extLst>
          </p:cNvPr>
          <p:cNvSpPr>
            <a:spLocks noGrp="1"/>
          </p:cNvSpPr>
          <p:nvPr>
            <p:ph sz="quarter" idx="14"/>
          </p:nvPr>
        </p:nvSpPr>
        <p:spPr>
          <a:xfrm>
            <a:off x="4953000" y="2509838"/>
            <a:ext cx="3419475" cy="3494087"/>
          </a:xfrm>
        </p:spPr>
        <p:txBody>
          <a:bodyPr rtlCol="0">
            <a:normAutofit/>
          </a:bodyPr>
          <a:lstStyle/>
          <a:p>
            <a:pPr marL="68580" indent="0" eaLnBrk="1" fontAlgn="auto" hangingPunct="1">
              <a:spcAft>
                <a:spcPts val="0"/>
              </a:spcAft>
              <a:buFont typeface="Wingdings 2" panose="05020102010507070707" pitchFamily="18" charset="2"/>
              <a:buNone/>
              <a:defRPr/>
            </a:pPr>
            <a:endParaRPr lang="en-US" u="sng" dirty="0"/>
          </a:p>
          <a:p>
            <a:pPr marL="68580" indent="0" eaLnBrk="1" fontAlgn="auto" hangingPunct="1">
              <a:spcAft>
                <a:spcPts val="0"/>
              </a:spcAft>
              <a:buFont typeface="Wingdings 2" panose="05020102010507070707" pitchFamily="18" charset="2"/>
              <a:buNone/>
              <a:defRPr/>
            </a:pPr>
            <a:r>
              <a:rPr lang="en-US" u="sng" dirty="0">
                <a:solidFill>
                  <a:schemeClr val="tx1">
                    <a:lumMod val="65000"/>
                    <a:lumOff val="35000"/>
                  </a:schemeClr>
                </a:solidFill>
                <a:latin typeface="Mongolian Baiti" panose="03000500000000000000" pitchFamily="66" charset="0"/>
                <a:cs typeface="Mongolian Baiti" panose="03000500000000000000" pitchFamily="66" charset="0"/>
              </a:rPr>
              <a:t>Gold Option</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Only	$1,044.80</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&amp; SP	$2,085.87</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&amp; CH	$2,106.59</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FAM		$3,174.06</a:t>
            </a:r>
          </a:p>
          <a:p>
            <a:pPr indent="-274320" eaLnBrk="1" fontAlgn="auto" hangingPunct="1">
              <a:spcAft>
                <a:spcPts val="0"/>
              </a:spcAft>
              <a:defRPr/>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a:extLst>
              <a:ext uri="{FF2B5EF4-FFF2-40B4-BE49-F238E27FC236}">
                <a16:creationId xmlns:a16="http://schemas.microsoft.com/office/drawing/2014/main" id="{756EA9E9-832A-49A3-84AA-589C4348F35F}"/>
              </a:ext>
            </a:extLst>
          </p:cNvPr>
          <p:cNvSpPr>
            <a:spLocks noGrp="1"/>
          </p:cNvSpPr>
          <p:nvPr>
            <p:ph type="title"/>
          </p:nvPr>
        </p:nvSpPr>
        <p:spPr>
          <a:xfrm>
            <a:off x="882650" y="533400"/>
            <a:ext cx="8226425" cy="1066800"/>
          </a:xfrm>
        </p:spPr>
        <p:txBody>
          <a:bodyPr/>
          <a:lstStyle/>
          <a:p>
            <a:pPr eaLnBrk="1" hangingPunct="1"/>
            <a: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t>Colonial Life </a:t>
            </a:r>
            <a:b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br>
            <a: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t>Supplemental Insurance</a:t>
            </a:r>
          </a:p>
        </p:txBody>
      </p:sp>
      <p:sp>
        <p:nvSpPr>
          <p:cNvPr id="238595" name="Content Placeholder 2">
            <a:extLst>
              <a:ext uri="{FF2B5EF4-FFF2-40B4-BE49-F238E27FC236}">
                <a16:creationId xmlns:a16="http://schemas.microsoft.com/office/drawing/2014/main" id="{70093B00-B2B3-4665-9155-39DECABB774B}"/>
              </a:ext>
            </a:extLst>
          </p:cNvPr>
          <p:cNvSpPr>
            <a:spLocks noGrp="1"/>
          </p:cNvSpPr>
          <p:nvPr>
            <p:ph idx="1"/>
          </p:nvPr>
        </p:nvSpPr>
        <p:spPr>
          <a:xfrm>
            <a:off x="457200" y="2057400"/>
            <a:ext cx="8229600" cy="4267200"/>
          </a:xfrm>
        </p:spPr>
        <p:txBody>
          <a:bodyPr/>
          <a:lstStyle/>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Supplemental Policies are </a:t>
            </a:r>
            <a:r>
              <a:rPr lang="en-US" altLang="en-US" sz="2800" b="1"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Individual Policies</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Minimal Underwriting</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Duplication of Colonial Policies Not Permissible</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b="1" dirty="0">
                <a:solidFill>
                  <a:srgbClr val="7030A0"/>
                </a:solidFill>
                <a:latin typeface="Mongolian Baiti" panose="03000500000000000000" pitchFamily="66" charset="0"/>
                <a:ea typeface="Mongolian Baiti" panose="03000500000000000000" pitchFamily="66" charset="0"/>
                <a:cs typeface="Mongolian Baiti" panose="03000500000000000000" pitchFamily="66" charset="0"/>
              </a:rPr>
              <a:t>Colonial does </a:t>
            </a:r>
            <a:r>
              <a:rPr lang="en-US" altLang="en-US" sz="2800" b="1" u="sng" dirty="0">
                <a:solidFill>
                  <a:srgbClr val="7030A0"/>
                </a:solidFill>
                <a:latin typeface="Mongolian Baiti" panose="03000500000000000000" pitchFamily="66" charset="0"/>
                <a:ea typeface="Mongolian Baiti" panose="03000500000000000000" pitchFamily="66" charset="0"/>
                <a:cs typeface="Mongolian Baiti" panose="03000500000000000000" pitchFamily="66" charset="0"/>
              </a:rPr>
              <a:t>not</a:t>
            </a:r>
            <a:r>
              <a:rPr lang="en-US" altLang="en-US" sz="2800" b="1" dirty="0">
                <a:solidFill>
                  <a:srgbClr val="7030A0"/>
                </a:solidFill>
                <a:latin typeface="Mongolian Baiti" panose="03000500000000000000" pitchFamily="66" charset="0"/>
                <a:ea typeface="Mongolian Baiti" panose="03000500000000000000" pitchFamily="66" charset="0"/>
                <a:cs typeface="Mongolian Baiti" panose="03000500000000000000" pitchFamily="66" charset="0"/>
              </a:rPr>
              <a:t> Coordinate with your Medical Insurance policy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a:extLst>
              <a:ext uri="{FF2B5EF4-FFF2-40B4-BE49-F238E27FC236}">
                <a16:creationId xmlns:a16="http://schemas.microsoft.com/office/drawing/2014/main" id="{EEC802F3-0BF5-461A-BD68-2903FF53FF32}"/>
              </a:ext>
            </a:extLst>
          </p:cNvPr>
          <p:cNvSpPr>
            <a:spLocks noGrp="1"/>
          </p:cNvSpPr>
          <p:nvPr>
            <p:ph type="title"/>
          </p:nvPr>
        </p:nvSpPr>
        <p:spPr>
          <a:xfrm>
            <a:off x="838200" y="914400"/>
            <a:ext cx="7543800" cy="1111250"/>
          </a:xfrm>
        </p:spPr>
        <p:txBody>
          <a:bodyPr/>
          <a:lstStyle/>
          <a:p>
            <a:r>
              <a:rPr lang="en-US" altLang="en-US" sz="2000" b="1" dirty="0">
                <a:solidFill>
                  <a:srgbClr val="7030A0"/>
                </a:solidFill>
                <a:latin typeface="Arial Black" panose="020B0A04020102020204" pitchFamily="34" charset="0"/>
              </a:rPr>
              <a:t>Accident, Medical Bridge, &amp; Cancer </a:t>
            </a:r>
            <a:br>
              <a:rPr lang="en-US" altLang="en-US" sz="2000" b="1" dirty="0">
                <a:solidFill>
                  <a:srgbClr val="7030A0"/>
                </a:solidFill>
                <a:latin typeface="Arial Black" panose="020B0A04020102020204" pitchFamily="34" charset="0"/>
              </a:rPr>
            </a:br>
            <a:r>
              <a:rPr lang="en-US" altLang="en-US" sz="2000" b="1" dirty="0">
                <a:solidFill>
                  <a:srgbClr val="7030A0"/>
                </a:solidFill>
                <a:latin typeface="Arial Black" panose="020B0A04020102020204" pitchFamily="34" charset="0"/>
              </a:rPr>
              <a:t>Paid with Pre-Tax $</a:t>
            </a:r>
            <a:br>
              <a:rPr lang="en-US" altLang="en-US" sz="2000" b="1" dirty="0">
                <a:solidFill>
                  <a:srgbClr val="7030A0"/>
                </a:solidFill>
                <a:latin typeface="Arial Black" panose="020B0A04020102020204" pitchFamily="34" charset="0"/>
              </a:rPr>
            </a:br>
            <a:r>
              <a:rPr lang="en-US" altLang="en-US" sz="2400" b="1" dirty="0">
                <a:solidFill>
                  <a:srgbClr val="FF0000"/>
                </a:solidFill>
              </a:rPr>
              <a:t>Review the Cost Example in </a:t>
            </a:r>
            <a:r>
              <a:rPr lang="en-US" altLang="en-US" sz="2400" b="1" u="sng" dirty="0">
                <a:solidFill>
                  <a:schemeClr val="tx1"/>
                </a:solidFill>
              </a:rPr>
              <a:t>your</a:t>
            </a:r>
            <a:r>
              <a:rPr lang="en-US" altLang="en-US" sz="2400" b="1" dirty="0">
                <a:solidFill>
                  <a:srgbClr val="FF0000"/>
                </a:solidFill>
              </a:rPr>
              <a:t> Tax Bracket</a:t>
            </a:r>
          </a:p>
        </p:txBody>
      </p:sp>
      <p:sp>
        <p:nvSpPr>
          <p:cNvPr id="5" name="Content Placeholder 4">
            <a:extLst>
              <a:ext uri="{FF2B5EF4-FFF2-40B4-BE49-F238E27FC236}">
                <a16:creationId xmlns:a16="http://schemas.microsoft.com/office/drawing/2014/main" id="{907D3744-28DB-4DA7-81FD-730184B25866}"/>
              </a:ext>
            </a:extLst>
          </p:cNvPr>
          <p:cNvSpPr>
            <a:spLocks noGrp="1"/>
          </p:cNvSpPr>
          <p:nvPr>
            <p:ph sz="quarter" idx="3"/>
          </p:nvPr>
        </p:nvSpPr>
        <p:spPr>
          <a:xfrm>
            <a:off x="762000" y="2743200"/>
            <a:ext cx="7543800" cy="3890963"/>
          </a:xfrm>
        </p:spPr>
        <p:txBody>
          <a:bodyPr/>
          <a:lstStyle/>
          <a:p>
            <a:pPr>
              <a:defRPr/>
            </a:pPr>
            <a:r>
              <a:rPr lang="en-US" sz="2000" dirty="0">
                <a:solidFill>
                  <a:schemeClr val="tx1"/>
                </a:solidFill>
                <a:latin typeface="Arial Black" panose="020B0A04020102020204" pitchFamily="34" charset="0"/>
              </a:rPr>
              <a:t>Examples available for 22%, 12%, 24%, &amp; 32% Tax Bracket – see Colonial Packet or Benefit Website for examples</a:t>
            </a:r>
          </a:p>
          <a:p>
            <a:pPr marL="69850" indent="0">
              <a:buFont typeface="Wingdings 2" panose="05020102010507070707" pitchFamily="18" charset="2"/>
              <a:buNone/>
              <a:defRPr/>
            </a:pPr>
            <a:endParaRPr lang="en-US" sz="2000" dirty="0">
              <a:solidFill>
                <a:schemeClr val="tx1"/>
              </a:solidFill>
              <a:latin typeface="Arial Black" panose="020B0A04020102020204" pitchFamily="34" charset="0"/>
            </a:endParaRPr>
          </a:p>
          <a:p>
            <a:pPr>
              <a:defRPr/>
            </a:pPr>
            <a:endParaRPr lang="en-US" sz="2000" dirty="0">
              <a:solidFill>
                <a:schemeClr val="tx1"/>
              </a:solidFill>
              <a:latin typeface="Arial Black" panose="020B0A04020102020204" pitchFamily="34" charset="0"/>
            </a:endParaRPr>
          </a:p>
          <a:p>
            <a:pPr eaLnBrk="1" hangingPunct="1">
              <a:defRPr/>
            </a:pPr>
            <a:r>
              <a:rPr lang="en-US" altLang="en-US" sz="2000" dirty="0">
                <a:solidFill>
                  <a:schemeClr val="tx1"/>
                </a:solidFill>
                <a:latin typeface="Arial Black" panose="020B0A04020102020204" pitchFamily="34" charset="0"/>
              </a:rPr>
              <a:t>Examples found under Supplemental Summaries of Health Benefit Resources at</a:t>
            </a:r>
          </a:p>
          <a:p>
            <a:pPr marL="69850" indent="0" eaLnBrk="1" hangingPunct="1">
              <a:buFont typeface="Wingdings 2" panose="05020102010507070707" pitchFamily="18" charset="2"/>
              <a:buNone/>
              <a:defRPr/>
            </a:pPr>
            <a:r>
              <a:rPr lang="en-US" altLang="en-US" sz="2000" b="1" dirty="0">
                <a:solidFill>
                  <a:srgbClr val="0F0FF7"/>
                </a:solidFill>
                <a:latin typeface="Arial Black" panose="020B0A04020102020204" pitchFamily="34" charset="0"/>
              </a:rPr>
              <a:t>www.thediamondbenefitgroup.com/jbi-ltd/</a:t>
            </a:r>
          </a:p>
          <a:p>
            <a:pPr marL="69850" indent="0" eaLnBrk="1" hangingPunct="1">
              <a:buFont typeface="Wingdings 2" panose="05020102010507070707" pitchFamily="18" charset="2"/>
              <a:buNone/>
              <a:defRPr/>
            </a:pPr>
            <a:endParaRPr lang="en-US" altLang="en-US" dirty="0"/>
          </a:p>
          <a:p>
            <a:pPr eaLnBrk="1" hangingPunct="1">
              <a:buFontTx/>
              <a:buNone/>
              <a:defRPr/>
            </a:pPr>
            <a:endParaRPr lang="en-US" altLang="en-US" sz="1600"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EF822-4E11-1E8F-A85D-A5A6A962A9AB}"/>
            </a:ext>
          </a:extLst>
        </p:cNvPr>
        <p:cNvGrpSpPr/>
        <p:nvPr/>
      </p:nvGrpSpPr>
      <p:grpSpPr>
        <a:xfrm>
          <a:off x="0" y="0"/>
          <a:ext cx="0" cy="0"/>
          <a:chOff x="0" y="0"/>
          <a:chExt cx="0" cy="0"/>
        </a:xfrm>
      </p:grpSpPr>
      <p:sp>
        <p:nvSpPr>
          <p:cNvPr id="215042" name="Rectangle 3">
            <a:extLst>
              <a:ext uri="{FF2B5EF4-FFF2-40B4-BE49-F238E27FC236}">
                <a16:creationId xmlns:a16="http://schemas.microsoft.com/office/drawing/2014/main" id="{6E521027-4E99-4C5C-AE20-AF722F1E90A8}"/>
              </a:ext>
            </a:extLst>
          </p:cNvPr>
          <p:cNvSpPr>
            <a:spLocks noChangeArrowheads="1"/>
          </p:cNvSpPr>
          <p:nvPr/>
        </p:nvSpPr>
        <p:spPr bwMode="auto">
          <a:xfrm>
            <a:off x="914400" y="762000"/>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92971499-444E-F499-D711-28883716ACF1}"/>
              </a:ext>
            </a:extLst>
          </p:cNvPr>
          <p:cNvSpPr>
            <a:spLocks noChangeArrowheads="1"/>
          </p:cNvSpPr>
          <p:nvPr/>
        </p:nvSpPr>
        <p:spPr bwMode="auto">
          <a:xfrm>
            <a:off x="600073" y="4949785"/>
            <a:ext cx="79438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000" dirty="0">
              <a:solidFill>
                <a:srgbClr val="7030A0"/>
              </a:solidFill>
              <a:latin typeface="Arial Black" panose="020B0A04020102020204" pitchFamily="34" charset="0"/>
            </a:endParaRPr>
          </a:p>
          <a:p>
            <a:pPr eaLnBrk="1" hangingPunct="1">
              <a:spcBef>
                <a:spcPct val="0"/>
              </a:spcBef>
              <a:buClrTx/>
              <a:buSzTx/>
              <a:buFontTx/>
              <a:buNone/>
            </a:pPr>
            <a:r>
              <a:rPr lang="en-US" altLang="en-US" sz="1000" dirty="0">
                <a:solidFill>
                  <a:srgbClr val="7030A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7030A0"/>
                </a:solidFill>
                <a:latin typeface="Arial Black" panose="020B0A04020102020204" pitchFamily="34" charset="0"/>
              </a:rPr>
              <a:t>12% Bracket =  .1965	22% Bracket =  .2965	24% Bracket =  .3165	32% Bracket =  .3965</a:t>
            </a: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2025 is $15,000 single, $30,000 married/filing joint, $22,500 head of household</a:t>
            </a:r>
          </a:p>
          <a:p>
            <a:pPr eaLnBrk="1" hangingPunct="1">
              <a:spcBef>
                <a:spcPct val="0"/>
              </a:spcBef>
              <a:buClrTx/>
              <a:buSzTx/>
              <a:buFontTx/>
              <a:buNone/>
            </a:pPr>
            <a:r>
              <a:rPr lang="en-US" altLang="en-US" sz="1000" u="sng" dirty="0">
                <a:solidFill>
                  <a:schemeClr val="tx1"/>
                </a:solidFill>
                <a:latin typeface="Abadi Extra Light" panose="020B0204020104020204" pitchFamily="34" charset="0"/>
              </a:rPr>
              <a:t> </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Maximum earnings subject to 6.2% Social Security in 2025 is $176,100.  There is no cap on 1.45% Medicare tax.</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Additional .9% Medicare tax for Modified Adjusted Gross Income of more than $200,000 ($250,000 married filing jointly).</a:t>
            </a:r>
          </a:p>
          <a:p>
            <a:pPr eaLnBrk="1" hangingPunct="1">
              <a:spcBef>
                <a:spcPct val="0"/>
              </a:spcBef>
              <a:buClrTx/>
              <a:buSzTx/>
              <a:buFontTx/>
              <a:buNone/>
            </a:pPr>
            <a:endParaRPr lang="en-US" altLang="en-US" sz="900" b="1"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Amasis MT Pro Medium" panose="02040604050005020304" pitchFamily="18" charset="0"/>
              </a:rPr>
              <a:t>This is not tax advice.  This material has been prepared for informational purposes only, and is not intended to provide tax advice.  You should consult your own tax, legal, and accounting advisors for advice.</a:t>
            </a:r>
          </a:p>
        </p:txBody>
      </p:sp>
      <p:graphicFrame>
        <p:nvGraphicFramePr>
          <p:cNvPr id="3" name="Table 2">
            <a:extLst>
              <a:ext uri="{FF2B5EF4-FFF2-40B4-BE49-F238E27FC236}">
                <a16:creationId xmlns:a16="http://schemas.microsoft.com/office/drawing/2014/main" id="{5E5B07F9-CBC9-2B27-61AC-3845DF104DEB}"/>
              </a:ext>
            </a:extLst>
          </p:cNvPr>
          <p:cNvGraphicFramePr>
            <a:graphicFrameLocks noGrp="1"/>
          </p:cNvGraphicFramePr>
          <p:nvPr/>
        </p:nvGraphicFramePr>
        <p:xfrm>
          <a:off x="1066799" y="1180209"/>
          <a:ext cx="7010399" cy="3829223"/>
        </p:xfrm>
        <a:graphic>
          <a:graphicData uri="http://schemas.openxmlformats.org/drawingml/2006/table">
            <a:tbl>
              <a:tblPr/>
              <a:tblGrid>
                <a:gridCol w="1339065">
                  <a:extLst>
                    <a:ext uri="{9D8B030D-6E8A-4147-A177-3AD203B41FA5}">
                      <a16:colId xmlns:a16="http://schemas.microsoft.com/office/drawing/2014/main" val="20000"/>
                    </a:ext>
                  </a:extLst>
                </a:gridCol>
                <a:gridCol w="1969213">
                  <a:extLst>
                    <a:ext uri="{9D8B030D-6E8A-4147-A177-3AD203B41FA5}">
                      <a16:colId xmlns:a16="http://schemas.microsoft.com/office/drawing/2014/main" val="20001"/>
                    </a:ext>
                  </a:extLst>
                </a:gridCol>
                <a:gridCol w="1949521">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0764">
                <a:tc gridSpan="4">
                  <a:txBody>
                    <a:bodyPr/>
                    <a:lstStyle/>
                    <a:p>
                      <a:r>
                        <a:rPr lang="en-US" sz="1300" b="1" dirty="0"/>
                        <a:t>2025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0836">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422275">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$11,925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$23,850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$17,000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$11,925 to $48,475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$23,850 to $96,950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$17,000 to $64,850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$48,475 to $103,350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$96,950 to $206,700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$64,850 to $103,350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$103,350 to $197,300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$206,700 to $394,600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$103,350 to $197,300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$197,300 to $250,525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$394,600 to $501,050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$197,300 to $250,500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$250,525 to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$501,050 to $751,600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$250,500 to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$751,600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0256076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0CD4E-595A-404A-9EB6-918A4937997D}"/>
              </a:ext>
            </a:extLst>
          </p:cNvPr>
          <p:cNvSpPr>
            <a:spLocks noGrp="1"/>
          </p:cNvSpPr>
          <p:nvPr>
            <p:ph type="sldNum" sz="quarter" idx="12"/>
          </p:nvPr>
        </p:nvSpPr>
        <p:spPr>
          <a:xfrm>
            <a:off x="4724400" y="9525"/>
            <a:ext cx="3352800" cy="523875"/>
          </a:xfrm>
        </p:spPr>
        <p:txBody>
          <a:bodyPr/>
          <a:lstStyle/>
          <a:p>
            <a:pPr>
              <a:defRPr/>
            </a:pPr>
            <a:r>
              <a:rPr lang="en-US" altLang="en-US" sz="1100" b="1" dirty="0">
                <a:solidFill>
                  <a:schemeClr val="bg1"/>
                </a:solidFill>
                <a:latin typeface="+mn-lt"/>
              </a:rPr>
              <a:t>Assume 2 Children covered for EE &amp; CH, One Parent Family, &amp; Family Coverage</a:t>
            </a:r>
          </a:p>
          <a:p>
            <a:pPr>
              <a:defRPr/>
            </a:pPr>
            <a:r>
              <a:rPr lang="en-US" altLang="en-US" sz="1100" b="1" u="sng" dirty="0">
                <a:solidFill>
                  <a:schemeClr val="bg1"/>
                </a:solidFill>
                <a:latin typeface="+mn-lt"/>
              </a:rPr>
              <a:t>All Members utilize Wellness/Health Screening</a:t>
            </a:r>
          </a:p>
        </p:txBody>
      </p:sp>
      <p:pic>
        <p:nvPicPr>
          <p:cNvPr id="19" name="Picture 18">
            <a:extLst>
              <a:ext uri="{FF2B5EF4-FFF2-40B4-BE49-F238E27FC236}">
                <a16:creationId xmlns:a16="http://schemas.microsoft.com/office/drawing/2014/main" id="{3AE5E781-8289-48F1-BB06-734DA51BFDBA}"/>
              </a:ext>
            </a:extLst>
          </p:cNvPr>
          <p:cNvPicPr>
            <a:picLocks noChangeAspect="1"/>
          </p:cNvPicPr>
          <p:nvPr/>
        </p:nvPicPr>
        <p:blipFill>
          <a:blip r:embed="rId3"/>
          <a:stretch>
            <a:fillRect/>
          </a:stretch>
        </p:blipFill>
        <p:spPr>
          <a:xfrm>
            <a:off x="304800" y="609600"/>
            <a:ext cx="8703544" cy="6248399"/>
          </a:xfrm>
          <a:prstGeom prst="rect">
            <a:avLst/>
          </a:prstGeom>
        </p:spPr>
      </p:pic>
    </p:spTree>
    <p:extLst>
      <p:ext uri="{BB962C8B-B14F-4D97-AF65-F5344CB8AC3E}">
        <p14:creationId xmlns:p14="http://schemas.microsoft.com/office/powerpoint/2010/main" val="4175667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prained Ankle. Size: 134 x 100. Source: lifesworkpt.com">
            <a:extLst>
              <a:ext uri="{FF2B5EF4-FFF2-40B4-BE49-F238E27FC236}">
                <a16:creationId xmlns:a16="http://schemas.microsoft.com/office/drawing/2014/main" id="{46A3332E-0EB6-4F1B-829E-184895706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49341"/>
            <a:ext cx="3352800" cy="29527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3551C7B-9E48-4CE4-AABD-4E518EE003AC}"/>
              </a:ext>
            </a:extLst>
          </p:cNvPr>
          <p:cNvSpPr txBox="1">
            <a:spLocks/>
          </p:cNvSpPr>
          <p:nvPr/>
        </p:nvSpPr>
        <p:spPr bwMode="auto">
          <a:xfrm>
            <a:off x="609600" y="609600"/>
            <a:ext cx="815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4632" eaLnBrk="1" fontAlgn="auto" hangingPunct="1">
              <a:spcAft>
                <a:spcPts val="0"/>
              </a:spcAft>
              <a:defRPr/>
            </a:pPr>
            <a:br>
              <a:rPr lang="en-US" sz="6600" dirty="0">
                <a:solidFill>
                  <a:schemeClr val="accent1">
                    <a:tint val="83000"/>
                    <a:satMod val="150000"/>
                  </a:schemeClr>
                </a:solidFill>
              </a:rPr>
            </a:br>
            <a:br>
              <a:rPr lang="en-US" sz="6600" dirty="0">
                <a:solidFill>
                  <a:schemeClr val="accent1">
                    <a:tint val="83000"/>
                    <a:satMod val="150000"/>
                  </a:schemeClr>
                </a:solidFill>
              </a:rPr>
            </a:br>
            <a:r>
              <a:rPr lang="en-US" sz="6600" dirty="0">
                <a:solidFill>
                  <a:schemeClr val="tx1"/>
                </a:solidFill>
                <a:latin typeface="Arial Black" panose="020B0A04020102020204" pitchFamily="34" charset="0"/>
              </a:rPr>
              <a:t> </a:t>
            </a:r>
            <a:br>
              <a:rPr lang="en-US" sz="6600" dirty="0">
                <a:solidFill>
                  <a:schemeClr val="tx1"/>
                </a:solidFill>
                <a:latin typeface="Arial Black" panose="020B0A04020102020204" pitchFamily="34" charset="0"/>
              </a:rPr>
            </a:br>
            <a:r>
              <a:rPr lang="en-US" sz="6600" dirty="0">
                <a:solidFill>
                  <a:schemeClr val="tx1"/>
                </a:solidFill>
                <a:latin typeface="Britannic Bold" panose="020B0903060703020204" pitchFamily="34" charset="0"/>
              </a:rPr>
              <a:t>Accidents can happen ANY TIME</a:t>
            </a:r>
          </a:p>
        </p:txBody>
      </p:sp>
      <p:sp>
        <p:nvSpPr>
          <p:cNvPr id="5" name="TextBox 4">
            <a:extLst>
              <a:ext uri="{FF2B5EF4-FFF2-40B4-BE49-F238E27FC236}">
                <a16:creationId xmlns:a16="http://schemas.microsoft.com/office/drawing/2014/main" id="{D572F66D-2DA0-4348-A3B2-05A719F4A65F}"/>
              </a:ext>
            </a:extLst>
          </p:cNvPr>
          <p:cNvSpPr txBox="1"/>
          <p:nvPr/>
        </p:nvSpPr>
        <p:spPr>
          <a:xfrm>
            <a:off x="914400" y="2863064"/>
            <a:ext cx="4620126" cy="3447098"/>
          </a:xfrm>
          <a:prstGeom prst="rect">
            <a:avLst/>
          </a:prstGeom>
          <a:noFill/>
        </p:spPr>
        <p:txBody>
          <a:bodyPr wrap="square">
            <a:spAutoFit/>
          </a:bodyPr>
          <a:lstStyle/>
          <a:p>
            <a:r>
              <a:rPr lang="en-US" sz="2800" dirty="0">
                <a:solidFill>
                  <a:schemeClr val="tx1"/>
                </a:solidFill>
                <a:latin typeface="Bahnschrift SemiBold SemiConden" panose="020B0502040204020203" pitchFamily="34" charset="0"/>
              </a:rPr>
              <a:t>Accidents can happen anywhere </a:t>
            </a:r>
            <a:r>
              <a:rPr lang="en-US" sz="1800" dirty="0">
                <a:solidFill>
                  <a:schemeClr val="tx1"/>
                </a:solidFill>
                <a:latin typeface="Abadi Extra Light" panose="020B0204020104020204" pitchFamily="34" charset="0"/>
              </a:rPr>
              <a:t>…</a:t>
            </a:r>
          </a:p>
          <a:p>
            <a:r>
              <a:rPr lang="en-US" sz="1800" dirty="0">
                <a:solidFill>
                  <a:schemeClr val="tx1"/>
                </a:solidFill>
                <a:latin typeface="Abadi Extra Light" panose="020B0204020104020204" pitchFamily="34" charset="0"/>
              </a:rPr>
              <a:t>Broken bones</a:t>
            </a:r>
          </a:p>
          <a:p>
            <a:r>
              <a:rPr lang="en-US" dirty="0">
                <a:latin typeface="Abadi Extra Light" panose="020B0204020104020204" pitchFamily="34" charset="0"/>
              </a:rPr>
              <a:t>Sports-related accidental injury</a:t>
            </a:r>
          </a:p>
          <a:p>
            <a:r>
              <a:rPr lang="en-US" dirty="0">
                <a:latin typeface="Abadi Extra Light" panose="020B0204020104020204" pitchFamily="34" charset="0"/>
              </a:rPr>
              <a:t>Burn</a:t>
            </a:r>
          </a:p>
          <a:p>
            <a:r>
              <a:rPr lang="en-US" dirty="0">
                <a:latin typeface="Abadi Extra Light" panose="020B0204020104020204" pitchFamily="34" charset="0"/>
              </a:rPr>
              <a:t>Back or knee injuries</a:t>
            </a:r>
          </a:p>
          <a:p>
            <a:r>
              <a:rPr lang="en-US" dirty="0">
                <a:latin typeface="Abadi Extra Light" panose="020B0204020104020204" pitchFamily="34" charset="0"/>
              </a:rPr>
              <a:t>Concussion</a:t>
            </a:r>
          </a:p>
          <a:p>
            <a:r>
              <a:rPr lang="en-US" dirty="0">
                <a:latin typeface="Abadi Extra Light" panose="020B0204020104020204" pitchFamily="34" charset="0"/>
              </a:rPr>
              <a:t>Laceration</a:t>
            </a:r>
          </a:p>
          <a:p>
            <a:r>
              <a:rPr lang="en-US" dirty="0">
                <a:latin typeface="Abadi Extra Light" panose="020B0204020104020204" pitchFamily="34" charset="0"/>
              </a:rPr>
              <a:t>Car accidents</a:t>
            </a:r>
          </a:p>
          <a:p>
            <a:r>
              <a:rPr lang="en-US" dirty="0">
                <a:latin typeface="Abadi Extra Light" panose="020B0204020104020204" pitchFamily="34" charset="0"/>
              </a:rPr>
              <a:t>Falls &amp; spills</a:t>
            </a:r>
          </a:p>
          <a:p>
            <a:r>
              <a:rPr lang="en-US" dirty="0">
                <a:latin typeface="Abadi Extra Light" panose="020B0204020104020204" pitchFamily="34" charset="0"/>
              </a:rPr>
              <a:t>Dislocation</a:t>
            </a:r>
          </a:p>
        </p:txBody>
      </p:sp>
    </p:spTree>
    <p:extLst>
      <p:ext uri="{BB962C8B-B14F-4D97-AF65-F5344CB8AC3E}">
        <p14:creationId xmlns:p14="http://schemas.microsoft.com/office/powerpoint/2010/main" val="3924872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3A33-FB95-4EC2-A54A-1C13F3E523B0}"/>
              </a:ext>
            </a:extLst>
          </p:cNvPr>
          <p:cNvSpPr>
            <a:spLocks noGrp="1"/>
          </p:cNvSpPr>
          <p:nvPr>
            <p:ph type="ctrTitle"/>
          </p:nvPr>
        </p:nvSpPr>
        <p:spPr>
          <a:xfrm>
            <a:off x="856456" y="457200"/>
            <a:ext cx="8229600" cy="1086853"/>
          </a:xfrm>
        </p:spPr>
        <p:txBody>
          <a:bodyPr rtlCol="0">
            <a:normAutofit fontScale="90000"/>
          </a:bodyPr>
          <a:lstStyle/>
          <a:p>
            <a:pPr marL="484632" eaLnBrk="1" fontAlgn="auto" hangingPunct="1">
              <a:spcAft>
                <a:spcPts val="0"/>
              </a:spcAft>
              <a:defRPr/>
            </a:pPr>
            <a:br>
              <a:rPr lang="en-US" dirty="0">
                <a:solidFill>
                  <a:schemeClr val="accent1">
                    <a:tint val="83000"/>
                    <a:satMod val="150000"/>
                  </a:schemeClr>
                </a:solidFill>
              </a:rPr>
            </a:br>
            <a:br>
              <a:rPr lang="en-US" dirty="0">
                <a:solidFill>
                  <a:schemeClr val="accent1">
                    <a:tint val="83000"/>
                    <a:satMod val="150000"/>
                  </a:schemeClr>
                </a:solidFill>
              </a:rPr>
            </a:br>
            <a:r>
              <a:rPr lang="en-US" sz="5300" dirty="0">
                <a:solidFill>
                  <a:schemeClr val="tx1"/>
                </a:solidFill>
                <a:latin typeface="Arial Black" panose="020B0A04020102020204" pitchFamily="34" charset="0"/>
              </a:rPr>
              <a:t> </a:t>
            </a:r>
            <a:br>
              <a:rPr lang="en-US" sz="5300" dirty="0">
                <a:solidFill>
                  <a:schemeClr val="tx1"/>
                </a:solidFill>
                <a:latin typeface="Arial Black" panose="020B0A04020102020204" pitchFamily="34" charset="0"/>
              </a:rPr>
            </a:br>
            <a:r>
              <a:rPr lang="en-US" sz="6700" dirty="0">
                <a:solidFill>
                  <a:schemeClr val="tx1"/>
                </a:solidFill>
                <a:latin typeface="Britannic Bold" panose="020B0903060703020204" pitchFamily="34" charset="0"/>
              </a:rPr>
              <a:t>Accident Policy</a:t>
            </a:r>
          </a:p>
        </p:txBody>
      </p:sp>
      <p:sp>
        <p:nvSpPr>
          <p:cNvPr id="240643" name="Slide Number Placeholder 3">
            <a:extLst>
              <a:ext uri="{FF2B5EF4-FFF2-40B4-BE49-F238E27FC236}">
                <a16:creationId xmlns:a16="http://schemas.microsoft.com/office/drawing/2014/main" id="{20F995A7-0327-45D2-A0C2-53EC4D0203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5BBA3B76-FED8-4E99-A4B6-381BB90BDA32}" type="slidenum">
              <a:rPr lang="en-US" altLang="en-US" sz="1200" smtClean="0">
                <a:solidFill>
                  <a:srgbClr val="FFFFFF"/>
                </a:solidFill>
                <a:latin typeface="Arial Black" panose="020B0A04020102020204" pitchFamily="34" charset="0"/>
              </a:rPr>
              <a:pPr>
                <a:spcBef>
                  <a:spcPct val="0"/>
                </a:spcBef>
                <a:buClrTx/>
                <a:buSzTx/>
                <a:buFontTx/>
                <a:buNone/>
              </a:pPr>
              <a:t>75</a:t>
            </a:fld>
            <a:endParaRPr lang="en-US" altLang="en-US" sz="1200" dirty="0">
              <a:solidFill>
                <a:srgbClr val="FFFFFF"/>
              </a:solidFill>
              <a:latin typeface="Arial Black" panose="020B0A04020102020204" pitchFamily="34" charset="0"/>
            </a:endParaRPr>
          </a:p>
        </p:txBody>
      </p:sp>
      <p:graphicFrame>
        <p:nvGraphicFramePr>
          <p:cNvPr id="6" name="Diagram 5">
            <a:extLst>
              <a:ext uri="{FF2B5EF4-FFF2-40B4-BE49-F238E27FC236}">
                <a16:creationId xmlns:a16="http://schemas.microsoft.com/office/drawing/2014/main" id="{E513B0DA-58D7-4735-BABC-E9914E89BFD9}"/>
              </a:ext>
            </a:extLst>
          </p:cNvPr>
          <p:cNvGraphicFramePr/>
          <p:nvPr>
            <p:extLst>
              <p:ext uri="{D42A27DB-BD31-4B8C-83A1-F6EECF244321}">
                <p14:modId xmlns:p14="http://schemas.microsoft.com/office/powerpoint/2010/main" val="2259577218"/>
              </p:ext>
            </p:extLst>
          </p:nvPr>
        </p:nvGraphicFramePr>
        <p:xfrm>
          <a:off x="457200" y="1905000"/>
          <a:ext cx="7543800" cy="4271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2499-1C63-42BC-9292-62E9C4C045EA}"/>
              </a:ext>
            </a:extLst>
          </p:cNvPr>
          <p:cNvSpPr>
            <a:spLocks noGrp="1"/>
          </p:cNvSpPr>
          <p:nvPr>
            <p:ph type="title"/>
          </p:nvPr>
        </p:nvSpPr>
        <p:spPr>
          <a:xfrm>
            <a:off x="533400" y="304800"/>
            <a:ext cx="8610600" cy="685800"/>
          </a:xfrm>
        </p:spPr>
        <p:txBody>
          <a:bodyPr rtlCol="0">
            <a:normAutofit fontScale="90000"/>
          </a:bodyPr>
          <a:lstStyle/>
          <a:p>
            <a:pPr eaLnBrk="1" fontAlgn="auto" hangingPunct="1">
              <a:spcAft>
                <a:spcPts val="0"/>
              </a:spcAft>
              <a:defRPr/>
            </a:pPr>
            <a:br>
              <a:rPr lang="en-US" sz="1600" dirty="0">
                <a:solidFill>
                  <a:schemeClr val="tx1"/>
                </a:solidFill>
                <a:latin typeface="Arial Black" panose="020B0A04020102020204" pitchFamily="34" charset="0"/>
                <a:cs typeface="Aharoni" panose="02010803020104030203" pitchFamily="2" charset="-79"/>
              </a:rPr>
            </a:br>
            <a:r>
              <a:rPr lang="en-US" sz="1300" dirty="0">
                <a:solidFill>
                  <a:schemeClr val="tx1"/>
                </a:solidFill>
                <a:latin typeface="Arial Black" panose="020B0A04020102020204" pitchFamily="34" charset="0"/>
                <a:cs typeface="Aharoni" panose="02010803020104030203" pitchFamily="2" charset="-79"/>
              </a:rPr>
              <a:t>ACCIDENT EXAMPLES OF ELIGIBLE BENEFITS</a:t>
            </a:r>
            <a:br>
              <a:rPr lang="en-US" sz="1600" dirty="0">
                <a:solidFill>
                  <a:schemeClr val="tx1"/>
                </a:solidFill>
                <a:latin typeface="Arial Black" panose="020B0A04020102020204" pitchFamily="34" charset="0"/>
                <a:cs typeface="Aharoni" panose="02010803020104030203" pitchFamily="2" charset="-79"/>
              </a:rPr>
            </a:br>
            <a:r>
              <a:rPr lang="en-US" sz="1600" b="1" dirty="0">
                <a:solidFill>
                  <a:schemeClr val="bg2">
                    <a:lumMod val="10000"/>
                  </a:schemeClr>
                </a:solidFill>
                <a:latin typeface="Candara Light" panose="020E0502030303020204" pitchFamily="34" charset="0"/>
              </a:rPr>
              <a:t>Refer to Outline of Coverage for Complete List of </a:t>
            </a:r>
            <a:r>
              <a:rPr lang="en-US" sz="1600" b="1" dirty="0">
                <a:solidFill>
                  <a:srgbClr val="7030A0"/>
                </a:solidFill>
                <a:latin typeface="Candara Light" panose="020E0502030303020204" pitchFamily="34" charset="0"/>
              </a:rPr>
              <a:t>Scheduled Benefits</a:t>
            </a:r>
          </a:p>
        </p:txBody>
      </p:sp>
      <p:graphicFrame>
        <p:nvGraphicFramePr>
          <p:cNvPr id="7" name="Content Placeholder 6">
            <a:extLst>
              <a:ext uri="{FF2B5EF4-FFF2-40B4-BE49-F238E27FC236}">
                <a16:creationId xmlns:a16="http://schemas.microsoft.com/office/drawing/2014/main" id="{6141EDEC-7D80-4538-A6C3-0D4ACBC57DF0}"/>
              </a:ext>
            </a:extLst>
          </p:cNvPr>
          <p:cNvGraphicFramePr>
            <a:graphicFrameLocks noGrp="1"/>
          </p:cNvGraphicFramePr>
          <p:nvPr>
            <p:ph sz="half" idx="1"/>
            <p:extLst>
              <p:ext uri="{D42A27DB-BD31-4B8C-83A1-F6EECF244321}">
                <p14:modId xmlns:p14="http://schemas.microsoft.com/office/powerpoint/2010/main" val="594243849"/>
              </p:ext>
            </p:extLst>
          </p:nvPr>
        </p:nvGraphicFramePr>
        <p:xfrm>
          <a:off x="542924" y="990600"/>
          <a:ext cx="7991475"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a:extLst>
              <a:ext uri="{FF2B5EF4-FFF2-40B4-BE49-F238E27FC236}">
                <a16:creationId xmlns:a16="http://schemas.microsoft.com/office/drawing/2014/main" id="{0C119A69-7EDD-4E8F-971C-5A4BD334659E}"/>
              </a:ext>
            </a:extLst>
          </p:cNvPr>
          <p:cNvSpPr>
            <a:spLocks noGrp="1" noChangeArrowheads="1"/>
          </p:cNvSpPr>
          <p:nvPr>
            <p:ph type="sldNum" sz="quarter" idx="12"/>
          </p:nvPr>
        </p:nvSpPr>
        <p:spPr bwMode="auto">
          <a:xfrm>
            <a:off x="4838700" y="76200"/>
            <a:ext cx="3200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dirty="0">
                <a:solidFill>
                  <a:srgbClr val="FFFF00"/>
                </a:solidFill>
              </a:rPr>
              <a:t>See Outline for Scheduled Benefits</a:t>
            </a:r>
          </a:p>
        </p:txBody>
      </p:sp>
    </p:spTree>
  </p:cSld>
  <p:clrMapOvr>
    <a:masterClrMapping/>
  </p:clrMapOvr>
  <p:transition spd="slow">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a:extLst>
              <a:ext uri="{FF2B5EF4-FFF2-40B4-BE49-F238E27FC236}">
                <a16:creationId xmlns:a16="http://schemas.microsoft.com/office/drawing/2014/main" id="{18937F82-8D36-4A8A-AADA-7C006CF85C29}"/>
              </a:ext>
            </a:extLst>
          </p:cNvPr>
          <p:cNvSpPr>
            <a:spLocks noGrp="1"/>
          </p:cNvSpPr>
          <p:nvPr>
            <p:ph type="title"/>
          </p:nvPr>
        </p:nvSpPr>
        <p:spPr>
          <a:xfrm>
            <a:off x="762000" y="609600"/>
            <a:ext cx="7242175" cy="914400"/>
          </a:xfrm>
        </p:spPr>
        <p:txBody>
          <a:bodyPr/>
          <a:lstStyle/>
          <a:p>
            <a:pPr eaLnBrk="1" hangingPunct="1"/>
            <a:r>
              <a:rPr lang="en-US" altLang="en-US" sz="3600" dirty="0">
                <a:solidFill>
                  <a:schemeClr val="tx1"/>
                </a:solidFill>
                <a:latin typeface="Arial Black" panose="020B0A04020102020204" pitchFamily="34" charset="0"/>
              </a:rPr>
              <a:t>Accident Health Screening</a:t>
            </a:r>
          </a:p>
        </p:txBody>
      </p:sp>
      <p:sp>
        <p:nvSpPr>
          <p:cNvPr id="20482" name="Content Placeholder 2">
            <a:extLst>
              <a:ext uri="{FF2B5EF4-FFF2-40B4-BE49-F238E27FC236}">
                <a16:creationId xmlns:a16="http://schemas.microsoft.com/office/drawing/2014/main" id="{91B53551-2283-47F1-9A42-A00EC1397396}"/>
              </a:ext>
            </a:extLst>
          </p:cNvPr>
          <p:cNvSpPr>
            <a:spLocks noGrp="1"/>
          </p:cNvSpPr>
          <p:nvPr>
            <p:ph type="subTitle" idx="4294967295"/>
          </p:nvPr>
        </p:nvSpPr>
        <p:spPr>
          <a:xfrm>
            <a:off x="914400" y="1524000"/>
            <a:ext cx="8077200" cy="49530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12800" dirty="0">
                <a:solidFill>
                  <a:schemeClr val="tx1"/>
                </a:solidFill>
                <a:latin typeface="Berlin Sans FB Demi" panose="020E0802020502020306" pitchFamily="34" charset="0"/>
                <a:ea typeface="Arial Unicode MS" pitchFamily="34" charset="-128"/>
                <a:cs typeface="Arial Unicode MS" pitchFamily="34" charset="-128"/>
              </a:rPr>
              <a:t>$50 Health Screening benefit per year </a:t>
            </a:r>
          </a:p>
          <a:p>
            <a:pPr marL="274320" indent="-274320" eaLnBrk="1" fontAlgn="auto" hangingPunct="1">
              <a:spcAft>
                <a:spcPts val="0"/>
              </a:spcAft>
              <a:buClr>
                <a:schemeClr val="accent3"/>
              </a:buClr>
              <a:buFontTx/>
              <a:buNone/>
              <a:defRPr/>
            </a:pPr>
            <a:r>
              <a:rPr lang="en-US" sz="9600" dirty="0">
                <a:latin typeface="Berlin Sans FB Demi" panose="020E0802020502020306" pitchFamily="34" charset="0"/>
                <a:ea typeface="Arial Unicode MS" pitchFamily="34" charset="-128"/>
                <a:cs typeface="Arial Unicode MS" pitchFamily="34" charset="-128"/>
              </a:rPr>
              <a:t>	</a:t>
            </a:r>
            <a:r>
              <a:rPr lang="en-US" sz="9600" u="sng" dirty="0">
                <a:ea typeface="Arial Unicode MS" pitchFamily="34" charset="-128"/>
                <a:cs typeface="Arial Unicode MS" pitchFamily="34" charset="-128"/>
              </a:rPr>
              <a:t>per person</a:t>
            </a:r>
            <a:r>
              <a:rPr lang="en-US" sz="9600" dirty="0">
                <a:ea typeface="Arial Unicode MS" pitchFamily="34" charset="-128"/>
                <a:cs typeface="Arial Unicode MS" pitchFamily="34" charset="-128"/>
              </a:rPr>
              <a:t> after 30 day waiting period</a:t>
            </a:r>
          </a:p>
          <a:p>
            <a:pPr indent="-274320" eaLnBrk="1" fontAlgn="auto" hangingPunct="1">
              <a:spcAft>
                <a:spcPts val="0"/>
              </a:spcAft>
              <a:buFont typeface="Wingdings 3" pitchFamily="18" charset="2"/>
              <a:buNone/>
              <a:defRPr/>
            </a:pPr>
            <a:endParaRPr lang="en-US" altLang="en-US" sz="8800" b="1" dirty="0">
              <a:solidFill>
                <a:srgbClr val="FF0000"/>
              </a:solidFill>
            </a:endParaRPr>
          </a:p>
          <a:p>
            <a:pPr indent="-274320" eaLnBrk="1" fontAlgn="auto" hangingPunct="1">
              <a:spcAft>
                <a:spcPts val="0"/>
              </a:spcAft>
              <a:buFont typeface="Wingdings 3" pitchFamily="18" charset="2"/>
              <a:buNone/>
              <a:defRPr/>
            </a:pPr>
            <a:r>
              <a:rPr lang="en-US" altLang="en-US" sz="8800" b="1" dirty="0">
                <a:solidFill>
                  <a:srgbClr val="FF0000"/>
                </a:solidFill>
              </a:rPr>
              <a:t> </a:t>
            </a:r>
            <a:r>
              <a:rPr lang="en-US" altLang="en-US" sz="8000" dirty="0">
                <a:solidFill>
                  <a:schemeClr val="tx1">
                    <a:lumMod val="85000"/>
                    <a:lumOff val="15000"/>
                  </a:schemeClr>
                </a:solidFill>
                <a:latin typeface="Berlin Sans FB Demi" panose="020E0802020502020306" pitchFamily="34" charset="0"/>
              </a:rPr>
              <a:t>Some Examples of Eligible health screening for Accident policy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Blood test for Triglycerides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Serum Cholesterol Test for HDL/LDL Levels</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Mammogram</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Fasting Blood Glucose Test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Pap Smear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Blood Test for Colon Cancer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Stress test on bike/treadmill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PSA</a:t>
            </a:r>
          </a:p>
          <a:p>
            <a:pPr marL="0" indent="0" eaLnBrk="1" fontAlgn="auto" hangingPunct="1">
              <a:spcAft>
                <a:spcPts val="0"/>
              </a:spcAft>
              <a:buFont typeface="Wingdings 2" panose="05020102010507070707" pitchFamily="18" charset="2"/>
              <a:buNone/>
              <a:defRPr/>
            </a:pPr>
            <a:endParaRPr lang="en-US" altLang="en-US" sz="8000" dirty="0">
              <a:solidFill>
                <a:schemeClr val="tx1">
                  <a:lumMod val="85000"/>
                  <a:lumOff val="15000"/>
                </a:schemeClr>
              </a:solidFill>
            </a:endParaRPr>
          </a:p>
          <a:p>
            <a:pPr marL="0" indent="0" eaLnBrk="1" fontAlgn="auto" hangingPunct="1">
              <a:spcAft>
                <a:spcPts val="0"/>
              </a:spcAft>
              <a:buFont typeface="Wingdings 2" panose="05020102010507070707" pitchFamily="18" charset="2"/>
              <a:buNone/>
              <a:defRPr/>
            </a:pPr>
            <a:r>
              <a:rPr lang="en-US" altLang="en-US" sz="4800" dirty="0">
                <a:solidFill>
                  <a:schemeClr val="tx1">
                    <a:lumMod val="85000"/>
                    <a:lumOff val="15000"/>
                  </a:schemeClr>
                </a:solidFill>
              </a:rPr>
              <a:t>See outline of Coverage for complete list of eligible health screenings in Accident policy</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4200" dirty="0">
                <a:latin typeface="Tw Cen MT Condensed" pitchFamily="34" charset="0"/>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941C-FBD2-4315-AEFE-7B55504C773F}"/>
              </a:ext>
            </a:extLst>
          </p:cNvPr>
          <p:cNvSpPr>
            <a:spLocks noGrp="1"/>
          </p:cNvSpPr>
          <p:nvPr>
            <p:ph type="title"/>
          </p:nvPr>
        </p:nvSpPr>
        <p:spPr>
          <a:xfrm>
            <a:off x="685800" y="301625"/>
            <a:ext cx="7772400" cy="1146175"/>
          </a:xfrm>
        </p:spPr>
        <p:txBody>
          <a:bodyPr/>
          <a:lstStyle/>
          <a:p>
            <a:r>
              <a:rPr lang="en-US" dirty="0">
                <a:solidFill>
                  <a:schemeClr val="tx1"/>
                </a:solidFill>
                <a:latin typeface="Britannic Bold" panose="020B0903060703020204" pitchFamily="34" charset="0"/>
              </a:rPr>
              <a:t>Diagnosed with Cancer</a:t>
            </a:r>
          </a:p>
        </p:txBody>
      </p:sp>
      <p:sp>
        <p:nvSpPr>
          <p:cNvPr id="3" name="Content Placeholder 2">
            <a:extLst>
              <a:ext uri="{FF2B5EF4-FFF2-40B4-BE49-F238E27FC236}">
                <a16:creationId xmlns:a16="http://schemas.microsoft.com/office/drawing/2014/main" id="{30D572D4-DC7A-4FDB-9A44-20F67E64F55F}"/>
              </a:ext>
            </a:extLst>
          </p:cNvPr>
          <p:cNvSpPr>
            <a:spLocks noGrp="1"/>
          </p:cNvSpPr>
          <p:nvPr>
            <p:ph sz="half" idx="1"/>
          </p:nvPr>
        </p:nvSpPr>
        <p:spPr>
          <a:xfrm>
            <a:off x="707457" y="1905000"/>
            <a:ext cx="3200400" cy="2438400"/>
          </a:xfrm>
        </p:spPr>
        <p:txBody>
          <a:bodyPr/>
          <a:lstStyle/>
          <a:p>
            <a:pPr marL="69850" indent="0">
              <a:buNone/>
            </a:pPr>
            <a:r>
              <a:rPr lang="en-US" dirty="0">
                <a:solidFill>
                  <a:schemeClr val="tx1"/>
                </a:solidFill>
                <a:latin typeface="HP Simplified Jpan Light" panose="020B0300000000000000" pitchFamily="34" charset="-128"/>
                <a:ea typeface="HP Simplified Jpan Light" panose="020B0300000000000000" pitchFamily="34" charset="-128"/>
              </a:rPr>
              <a:t>If cancer impacts your life, you should be able to focus on getting better – not on how to pay your bills</a:t>
            </a:r>
          </a:p>
          <a:p>
            <a:endParaRPr lang="en-US" dirty="0"/>
          </a:p>
        </p:txBody>
      </p:sp>
      <p:sp>
        <p:nvSpPr>
          <p:cNvPr id="4" name="Content Placeholder 3">
            <a:extLst>
              <a:ext uri="{FF2B5EF4-FFF2-40B4-BE49-F238E27FC236}">
                <a16:creationId xmlns:a16="http://schemas.microsoft.com/office/drawing/2014/main" id="{C74198CD-F2F7-4BED-9554-6EB3F2532992}"/>
              </a:ext>
            </a:extLst>
          </p:cNvPr>
          <p:cNvSpPr>
            <a:spLocks noGrp="1"/>
          </p:cNvSpPr>
          <p:nvPr>
            <p:ph sz="quarter" idx="2"/>
          </p:nvPr>
        </p:nvSpPr>
        <p:spPr>
          <a:xfrm>
            <a:off x="4626543" y="1732565"/>
            <a:ext cx="3810000" cy="4668235"/>
          </a:xfrm>
        </p:spPr>
        <p:txBody>
          <a:bodyPr/>
          <a:lstStyle/>
          <a:p>
            <a:pPr marL="69850" indent="0">
              <a:buNone/>
            </a:pPr>
            <a:r>
              <a:rPr lang="en-US" sz="2800" b="1" dirty="0">
                <a:solidFill>
                  <a:srgbClr val="7030A0"/>
                </a:solidFill>
                <a:latin typeface="Arial Black" panose="020B0A04020102020204" pitchFamily="34" charset="0"/>
              </a:rPr>
              <a:t>Help when you need it most --</a:t>
            </a:r>
          </a:p>
          <a:p>
            <a:pPr marL="69850" indent="0">
              <a:buNone/>
            </a:pPr>
            <a:r>
              <a:rPr lang="en-US" sz="2000" dirty="0">
                <a:solidFill>
                  <a:schemeClr val="tx1"/>
                </a:solidFill>
                <a:latin typeface="Arial Nova Light" panose="020B0304020202020204" pitchFamily="34" charset="0"/>
              </a:rPr>
              <a:t>    </a:t>
            </a:r>
          </a:p>
          <a:p>
            <a:pPr marL="69850" indent="0">
              <a:buNone/>
            </a:pPr>
            <a:endParaRPr lang="en-US" sz="2000" dirty="0">
              <a:solidFill>
                <a:schemeClr val="tx1"/>
              </a:solidFill>
              <a:latin typeface="Arial Nova Light" panose="020B0304020202020204" pitchFamily="34" charset="0"/>
            </a:endParaRPr>
          </a:p>
          <a:p>
            <a:pPr marL="274320" indent="-274320" eaLnBrk="1" fontAlgn="auto" hangingPunct="1">
              <a:spcAft>
                <a:spcPts val="0"/>
              </a:spcAft>
              <a:buClr>
                <a:schemeClr val="accent3"/>
              </a:buClr>
              <a:buFont typeface="Wingdings 2"/>
              <a:buNone/>
              <a:defRPr/>
            </a:pPr>
            <a:r>
              <a:rPr lang="en-US" sz="2000" b="1" dirty="0">
                <a:solidFill>
                  <a:schemeClr val="tx1"/>
                </a:solidFill>
                <a:latin typeface="Mangal" panose="02040503050203030202" pitchFamily="18" charset="0"/>
                <a:cs typeface="Mangal" panose="02040503050203030202" pitchFamily="18" charset="0"/>
              </a:rPr>
              <a:t>Some examples include</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Hospital Confinement</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Ambulance</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Nursing Services</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Radiation/Chemotherapy</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Experimental Treatment</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Transportation/Lodging</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Surgical Procedures</a:t>
            </a:r>
          </a:p>
          <a:p>
            <a:endParaRPr lang="en-US" dirty="0"/>
          </a:p>
        </p:txBody>
      </p:sp>
      <p:sp>
        <p:nvSpPr>
          <p:cNvPr id="5" name="Content Placeholder 4">
            <a:extLst>
              <a:ext uri="{FF2B5EF4-FFF2-40B4-BE49-F238E27FC236}">
                <a16:creationId xmlns:a16="http://schemas.microsoft.com/office/drawing/2014/main" id="{C5CEFE73-F2A1-4776-ACAA-AC5EA67A754F}"/>
              </a:ext>
            </a:extLst>
          </p:cNvPr>
          <p:cNvSpPr>
            <a:spLocks noGrp="1"/>
          </p:cNvSpPr>
          <p:nvPr>
            <p:ph sz="quarter" idx="3"/>
          </p:nvPr>
        </p:nvSpPr>
        <p:spPr>
          <a:xfrm>
            <a:off x="595162" y="4648200"/>
            <a:ext cx="3331143" cy="1371600"/>
          </a:xfrm>
        </p:spPr>
        <p:txBody>
          <a:bodyPr/>
          <a:lstStyle/>
          <a:p>
            <a:pPr marL="69850" indent="0" algn="ctr">
              <a:buNone/>
            </a:pPr>
            <a:r>
              <a:rPr lang="en-US" dirty="0">
                <a:solidFill>
                  <a:srgbClr val="FF0000"/>
                </a:solidFill>
                <a:latin typeface="Britannic Bold" panose="020B0903060703020204" pitchFamily="34" charset="0"/>
              </a:rPr>
              <a:t>Benefits are paid directly to YOU</a:t>
            </a:r>
          </a:p>
          <a:p>
            <a:pPr marL="69850" indent="0" algn="ctr">
              <a:buNone/>
            </a:pPr>
            <a:r>
              <a:rPr lang="en-US" dirty="0">
                <a:solidFill>
                  <a:schemeClr val="tx1"/>
                </a:solidFill>
                <a:latin typeface="Arial Rounded MT Bold" panose="020F0704030504030204" pitchFamily="34" charset="0"/>
              </a:rPr>
              <a:t> </a:t>
            </a:r>
          </a:p>
          <a:p>
            <a:pPr marL="69850" indent="0">
              <a:buNone/>
            </a:pPr>
            <a:endParaRPr lang="en-US" dirty="0">
              <a:solidFill>
                <a:schemeClr val="tx1"/>
              </a:solidFill>
              <a:latin typeface="Britannic Bold" panose="020B0903060703020204" pitchFamily="34" charset="0"/>
            </a:endParaRPr>
          </a:p>
          <a:p>
            <a:endParaRPr lang="en-US" dirty="0"/>
          </a:p>
        </p:txBody>
      </p:sp>
      <p:sp>
        <p:nvSpPr>
          <p:cNvPr id="6" name="Slide Number Placeholder 5">
            <a:extLst>
              <a:ext uri="{FF2B5EF4-FFF2-40B4-BE49-F238E27FC236}">
                <a16:creationId xmlns:a16="http://schemas.microsoft.com/office/drawing/2014/main" id="{76BAD361-43BE-4B7A-A73F-8A58A90F52DA}"/>
              </a:ext>
            </a:extLst>
          </p:cNvPr>
          <p:cNvSpPr>
            <a:spLocks noGrp="1"/>
          </p:cNvSpPr>
          <p:nvPr>
            <p:ph type="sldNum" sz="quarter" idx="12"/>
          </p:nvPr>
        </p:nvSpPr>
        <p:spPr/>
        <p:txBody>
          <a:bodyPr/>
          <a:lstStyle/>
          <a:p>
            <a:pPr>
              <a:defRPr/>
            </a:pPr>
            <a:r>
              <a:rPr lang="en-US" altLang="en-US" dirty="0"/>
              <a:t> </a:t>
            </a:r>
          </a:p>
        </p:txBody>
      </p:sp>
      <p:sp>
        <p:nvSpPr>
          <p:cNvPr id="7" name="Content Placeholder 6">
            <a:extLst>
              <a:ext uri="{FF2B5EF4-FFF2-40B4-BE49-F238E27FC236}">
                <a16:creationId xmlns:a16="http://schemas.microsoft.com/office/drawing/2014/main" id="{AD0A7934-850F-4DBC-944A-BAEA392BC382}"/>
              </a:ext>
            </a:extLst>
          </p:cNvPr>
          <p:cNvSpPr txBox="1">
            <a:spLocks/>
          </p:cNvSpPr>
          <p:nvPr/>
        </p:nvSpPr>
        <p:spPr bwMode="auto">
          <a:xfrm>
            <a:off x="5120640" y="24079"/>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274320" indent="-274320" eaLnBrk="1" fontAlgn="auto" hangingPunct="1">
              <a:spcAft>
                <a:spcPts val="0"/>
              </a:spcAft>
              <a:buClr>
                <a:schemeClr val="accent3"/>
              </a:buClr>
              <a:buFont typeface="Wingdings 2" panose="05020102010507070707" pitchFamily="18" charset="2"/>
              <a:buNone/>
              <a:defRPr/>
            </a:pPr>
            <a:endParaRPr lang="en-US" sz="1800" dirty="0">
              <a:solidFill>
                <a:schemeClr val="bg1"/>
              </a:solidFill>
              <a:latin typeface="Bodoni MT" pitchFamily="18" charset="0"/>
            </a:endParaRPr>
          </a:p>
          <a:p>
            <a:pPr marL="274320" indent="-274320" eaLnBrk="1" fontAlgn="auto" hangingPunct="1">
              <a:spcAft>
                <a:spcPts val="0"/>
              </a:spcAft>
              <a:buClr>
                <a:schemeClr val="accent3"/>
              </a:buClr>
              <a:buFont typeface="Wingdings 2" panose="05020102010507070707" pitchFamily="18" charset="2"/>
              <a:buNone/>
              <a:defRPr/>
            </a:pPr>
            <a:r>
              <a:rPr lang="en-US" sz="1600" b="1" dirty="0">
                <a:solidFill>
                  <a:schemeClr val="bg1"/>
                </a:solidFill>
                <a:latin typeface="Tw Cen MT Condensed" pitchFamily="34" charset="0"/>
              </a:rPr>
              <a:t>Review Cancer Outline of Coverage</a:t>
            </a:r>
          </a:p>
        </p:txBody>
      </p:sp>
    </p:spTree>
    <p:extLst>
      <p:ext uri="{BB962C8B-B14F-4D97-AF65-F5344CB8AC3E}">
        <p14:creationId xmlns:p14="http://schemas.microsoft.com/office/powerpoint/2010/main" val="9946971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3">
            <a:extLst>
              <a:ext uri="{FF2B5EF4-FFF2-40B4-BE49-F238E27FC236}">
                <a16:creationId xmlns:a16="http://schemas.microsoft.com/office/drawing/2014/main" id="{7FE815CC-03EC-474D-8BA7-18CE85360C16}"/>
              </a:ext>
            </a:extLst>
          </p:cNvPr>
          <p:cNvSpPr>
            <a:spLocks noGrp="1"/>
          </p:cNvSpPr>
          <p:nvPr>
            <p:ph type="title"/>
          </p:nvPr>
        </p:nvSpPr>
        <p:spPr>
          <a:xfrm>
            <a:off x="685800" y="685800"/>
            <a:ext cx="6934200" cy="685800"/>
          </a:xfrm>
        </p:spPr>
        <p:txBody>
          <a:bodyPr/>
          <a:lstStyle/>
          <a:p>
            <a:pPr eaLnBrk="1" hangingPunct="1"/>
            <a:r>
              <a:rPr lang="en-US" altLang="en-US" sz="3600" u="sng" dirty="0">
                <a:solidFill>
                  <a:schemeClr val="tx1"/>
                </a:solidFill>
                <a:latin typeface="Arial Black" panose="020B0A04020102020204" pitchFamily="34" charset="0"/>
              </a:rPr>
              <a:t>CANCER ASSIST</a:t>
            </a:r>
            <a:r>
              <a:rPr lang="en-US" altLang="en-US" sz="3600" dirty="0">
                <a:solidFill>
                  <a:schemeClr val="tx1"/>
                </a:solidFill>
                <a:latin typeface="Arial Black" panose="020B0A04020102020204" pitchFamily="34" charset="0"/>
              </a:rPr>
              <a:t> POLICY</a:t>
            </a:r>
          </a:p>
        </p:txBody>
      </p:sp>
      <p:sp>
        <p:nvSpPr>
          <p:cNvPr id="5" name="Content Placeholder 4">
            <a:extLst>
              <a:ext uri="{FF2B5EF4-FFF2-40B4-BE49-F238E27FC236}">
                <a16:creationId xmlns:a16="http://schemas.microsoft.com/office/drawing/2014/main" id="{30D9F043-C1BD-4A99-9866-7EFF241E32E8}"/>
              </a:ext>
            </a:extLst>
          </p:cNvPr>
          <p:cNvSpPr>
            <a:spLocks noGrp="1"/>
          </p:cNvSpPr>
          <p:nvPr>
            <p:ph sz="half" idx="1"/>
          </p:nvPr>
        </p:nvSpPr>
        <p:spPr>
          <a:xfrm>
            <a:off x="685800" y="1485900"/>
            <a:ext cx="3048000" cy="4686300"/>
          </a:xfrm>
        </p:spPr>
        <p:txBody>
          <a:bodyPr rtlCol="0">
            <a:normAutofit fontScale="92500"/>
          </a:bodyPr>
          <a:lstStyle/>
          <a:p>
            <a:pPr marL="274320" indent="-274320" eaLnBrk="1" fontAlgn="auto" hangingPunct="1">
              <a:spcAft>
                <a:spcPts val="0"/>
              </a:spcAft>
              <a:buClr>
                <a:schemeClr val="accent3"/>
              </a:buClr>
              <a:buFont typeface="Wingdings 2"/>
              <a:buNone/>
              <a:defRPr/>
            </a:pPr>
            <a:r>
              <a:rPr lang="en-US" sz="3500" b="1" dirty="0">
                <a:solidFill>
                  <a:srgbClr val="0F0FF7"/>
                </a:solidFill>
                <a:latin typeface="Mongolian Baiti" panose="03000500000000000000" pitchFamily="66" charset="0"/>
                <a:cs typeface="Mongolian Baiti" panose="03000500000000000000" pitchFamily="66" charset="0"/>
              </a:rPr>
              <a:t>Pays you if diagnosed with Cancer – </a:t>
            </a:r>
          </a:p>
          <a:p>
            <a:pPr marL="274320" indent="-274320" eaLnBrk="1" fontAlgn="auto" hangingPunct="1">
              <a:spcAft>
                <a:spcPts val="0"/>
              </a:spcAft>
              <a:buClr>
                <a:schemeClr val="accent3"/>
              </a:buClr>
              <a:buFont typeface="Wingdings 2"/>
              <a:buNone/>
              <a:defRPr/>
            </a:pPr>
            <a:endParaRPr lang="en-US" b="1"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None/>
              <a:defRPr/>
            </a:pPr>
            <a:r>
              <a:rPr lang="en-US" sz="2000" dirty="0">
                <a:solidFill>
                  <a:schemeClr val="tx1"/>
                </a:solidFill>
                <a:latin typeface="Arial Black" panose="020B0A04020102020204" pitchFamily="34" charset="0"/>
              </a:rPr>
              <a:t>Affordable premiums paid with pre-tax dollars</a:t>
            </a:r>
          </a:p>
          <a:p>
            <a:pPr marL="274320" indent="-274320" eaLnBrk="1" fontAlgn="auto" hangingPunct="1">
              <a:spcAft>
                <a:spcPts val="0"/>
              </a:spcAft>
              <a:buClr>
                <a:schemeClr val="accent3"/>
              </a:buClr>
              <a:buFont typeface="Wingdings 2"/>
              <a:buNone/>
              <a:defRPr/>
            </a:pPr>
            <a:endParaRPr lang="en-US" sz="2000" dirty="0">
              <a:solidFill>
                <a:schemeClr val="tx1"/>
              </a:solidFill>
              <a:latin typeface="Arial Black" panose="020B0A04020102020204" pitchFamily="34" charset="0"/>
            </a:endParaRPr>
          </a:p>
          <a:p>
            <a:pPr marL="274320" indent="-274320" eaLnBrk="1" fontAlgn="auto" hangingPunct="1">
              <a:spcAft>
                <a:spcPts val="0"/>
              </a:spcAft>
              <a:buClr>
                <a:schemeClr val="accent3"/>
              </a:buClr>
              <a:buNone/>
              <a:defRPr/>
            </a:pPr>
            <a:r>
              <a:rPr lang="en-US" sz="2000" dirty="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Waiver of Premium </a:t>
            </a:r>
          </a:p>
          <a:p>
            <a:pPr marL="274320" indent="-274320" eaLnBrk="1" fontAlgn="auto" hangingPunct="1">
              <a:spcAft>
                <a:spcPts val="0"/>
              </a:spcAft>
              <a:buClr>
                <a:schemeClr val="accent3"/>
              </a:buClr>
              <a:buNone/>
              <a:defRPr/>
            </a:pPr>
            <a:r>
              <a:rPr lang="en-US" sz="2000" dirty="0">
                <a:solidFill>
                  <a:schemeClr val="tx1"/>
                </a:solidFill>
                <a:latin typeface="Mongolian Baiti" panose="03000500000000000000" pitchFamily="66" charset="0"/>
                <a:cs typeface="Mongolian Baiti" panose="03000500000000000000" pitchFamily="66" charset="0"/>
              </a:rPr>
              <a:t>	</a:t>
            </a:r>
            <a:r>
              <a:rPr lang="en-US" sz="1300" dirty="0">
                <a:solidFill>
                  <a:schemeClr val="tx1"/>
                </a:solidFill>
                <a:latin typeface="Mongolian Baiti" panose="03000500000000000000" pitchFamily="66" charset="0"/>
                <a:cs typeface="Mongolian Baiti" panose="03000500000000000000" pitchFamily="66" charset="0"/>
              </a:rPr>
              <a:t>Included if name insured is disabled due to cancer for longer than 90 consecutive days &amp; date of diagnosis is after waiting period of in force policy</a:t>
            </a:r>
          </a:p>
          <a:p>
            <a:pPr marL="274320" indent="-274320" eaLnBrk="1" fontAlgn="auto" hangingPunct="1">
              <a:spcAft>
                <a:spcPts val="0"/>
              </a:spcAft>
              <a:buClr>
                <a:schemeClr val="accent3"/>
              </a:buClr>
              <a:buFont typeface="Wingdings 2"/>
              <a:buNone/>
              <a:defRPr/>
            </a:pPr>
            <a:endParaRPr lang="en-US" sz="2000" dirty="0"/>
          </a:p>
          <a:p>
            <a:pPr marL="274320" indent="-274320" eaLnBrk="1" fontAlgn="auto" hangingPunct="1">
              <a:spcAft>
                <a:spcPts val="0"/>
              </a:spcAft>
              <a:buClr>
                <a:schemeClr val="accent3"/>
              </a:buClr>
              <a:buFont typeface="Wingdings 2"/>
              <a:buNone/>
              <a:defRPr/>
            </a:pPr>
            <a:endParaRPr lang="en-US" dirty="0"/>
          </a:p>
        </p:txBody>
      </p:sp>
      <p:sp>
        <p:nvSpPr>
          <p:cNvPr id="6" name="Content Placeholder 5">
            <a:extLst>
              <a:ext uri="{FF2B5EF4-FFF2-40B4-BE49-F238E27FC236}">
                <a16:creationId xmlns:a16="http://schemas.microsoft.com/office/drawing/2014/main" id="{EF21FC98-1398-49FD-9ADC-B16EF4025B9F}"/>
              </a:ext>
            </a:extLst>
          </p:cNvPr>
          <p:cNvSpPr>
            <a:spLocks noGrp="1"/>
          </p:cNvSpPr>
          <p:nvPr>
            <p:ph sz="quarter" idx="2"/>
          </p:nvPr>
        </p:nvSpPr>
        <p:spPr>
          <a:xfrm>
            <a:off x="3657600" y="1485900"/>
            <a:ext cx="5181600" cy="5600700"/>
          </a:xfrm>
        </p:spPr>
        <p:txBody>
          <a:bodyPr rtlCol="0">
            <a:noAutofit/>
          </a:bodyPr>
          <a:lstStyle/>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No lifetime limits</a:t>
            </a:r>
          </a:p>
          <a:p>
            <a:pPr marL="274320" indent="-274320" eaLnBrk="1" fontAlgn="auto" hangingPunct="1">
              <a:spcAft>
                <a:spcPts val="0"/>
              </a:spcAft>
              <a:buClr>
                <a:schemeClr val="accent3"/>
              </a:buClr>
              <a:buFont typeface="Wingdings 2"/>
              <a:buNone/>
              <a:defRPr/>
            </a:pPr>
            <a:endParaRPr lang="en-US"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b="1" dirty="0">
                <a:solidFill>
                  <a:srgbClr val="FF0000"/>
                </a:solidFill>
                <a:latin typeface="Mongolian Baiti" panose="03000500000000000000" pitchFamily="66" charset="0"/>
                <a:cs typeface="Mongolian Baiti" panose="03000500000000000000" pitchFamily="66" charset="0"/>
              </a:rPr>
              <a:t>$100 Cancer Assist screening/wellness per covered person</a:t>
            </a:r>
          </a:p>
          <a:p>
            <a:pPr marL="274320" indent="-274320" eaLnBrk="1" fontAlgn="auto" hangingPunct="1">
              <a:spcAft>
                <a:spcPts val="0"/>
              </a:spcAft>
              <a:buClr>
                <a:schemeClr val="accent3"/>
              </a:buClr>
              <a:buFont typeface="Wingdings 2"/>
              <a:buChar char=""/>
              <a:defRPr/>
            </a:pPr>
            <a:endParaRPr lang="en-US"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30 day waiting period </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Optional Riders available   </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a:t>
            </a:r>
            <a:r>
              <a:rPr lang="en-US" dirty="0">
                <a:solidFill>
                  <a:srgbClr val="7030A0"/>
                </a:solidFill>
                <a:latin typeface="Mongolian Baiti" panose="03000500000000000000" pitchFamily="66" charset="0"/>
                <a:cs typeface="Mongolian Baiti" panose="03000500000000000000" pitchFamily="66" charset="0"/>
              </a:rPr>
              <a:t>Specified Disease</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Initial Diagnosis </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Progressive Payment</a:t>
            </a:r>
          </a:p>
          <a:p>
            <a:pPr marL="521208" lvl="1" indent="-246888" eaLnBrk="1" fontAlgn="auto" hangingPunct="1">
              <a:spcBef>
                <a:spcPts val="324"/>
              </a:spcBef>
              <a:spcAft>
                <a:spcPts val="0"/>
              </a:spcAft>
              <a:buClr>
                <a:schemeClr val="accent4"/>
              </a:buClr>
              <a:buFont typeface="Wingdings 2"/>
              <a:buNone/>
              <a:defRPr/>
            </a:pPr>
            <a:r>
              <a:rPr lang="en-US" sz="2000" b="1" dirty="0">
                <a:solidFill>
                  <a:srgbClr val="FF000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a:buChar char=""/>
              <a:defRPr/>
            </a:pPr>
            <a:endParaRPr lang="en-US" sz="2000" dirty="0"/>
          </a:p>
          <a:p>
            <a:pPr marL="274320" indent="-274320" eaLnBrk="1" fontAlgn="auto" hangingPunct="1">
              <a:spcAft>
                <a:spcPts val="0"/>
              </a:spcAft>
              <a:buClr>
                <a:schemeClr val="accent3"/>
              </a:buClr>
              <a:buFont typeface="Wingdings 2"/>
              <a:buNone/>
              <a:defRPr/>
            </a:pPr>
            <a:endParaRPr lang="en-US" sz="2000" dirty="0"/>
          </a:p>
        </p:txBody>
      </p:sp>
      <p:sp>
        <p:nvSpPr>
          <p:cNvPr id="37893" name="Content Placeholder 6">
            <a:extLst>
              <a:ext uri="{FF2B5EF4-FFF2-40B4-BE49-F238E27FC236}">
                <a16:creationId xmlns:a16="http://schemas.microsoft.com/office/drawing/2014/main" id="{4C2FB341-AD20-4C55-AB12-A2B5AE66780A}"/>
              </a:ext>
            </a:extLst>
          </p:cNvPr>
          <p:cNvSpPr>
            <a:spLocks noGrp="1"/>
          </p:cNvSpPr>
          <p:nvPr>
            <p:ph sz="quarter" idx="3"/>
          </p:nvPr>
        </p:nvSpPr>
        <p:spPr>
          <a:xfrm>
            <a:off x="4724400" y="114300"/>
            <a:ext cx="3352800" cy="457200"/>
          </a:xfrm>
        </p:spPr>
        <p:txBody>
          <a:bodyPr rtlCol="0">
            <a:normAutofit fontScale="92500" lnSpcReduction="10000"/>
          </a:bodyPr>
          <a:lstStyle/>
          <a:p>
            <a:pPr marL="274320" indent="-274320" eaLnBrk="1" fontAlgn="auto" hangingPunct="1">
              <a:spcAft>
                <a:spcPts val="0"/>
              </a:spcAft>
              <a:buClr>
                <a:schemeClr val="accent3"/>
              </a:buClr>
              <a:buFont typeface="Wingdings 2" panose="05020102010507070707" pitchFamily="18" charset="2"/>
              <a:buNone/>
              <a:defRPr/>
            </a:pPr>
            <a:r>
              <a:rPr lang="en-US" sz="1400" dirty="0">
                <a:solidFill>
                  <a:schemeClr val="bg1"/>
                </a:solidFill>
                <a:latin typeface="Arial Rounded MT Bold" panose="020F0704030504030204" pitchFamily="34" charset="0"/>
              </a:rPr>
              <a:t>See Cancer Assist Outline for Scheduled Benefits</a:t>
            </a:r>
            <a:endParaRPr lang="en-US" sz="1400" b="1" dirty="0">
              <a:solidFill>
                <a:schemeClr val="bg1"/>
              </a:solidFill>
              <a:latin typeface="Arial Rounded MT Bold" panose="020F07040305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a:extLst>
              <a:ext uri="{FF2B5EF4-FFF2-40B4-BE49-F238E27FC236}">
                <a16:creationId xmlns:a16="http://schemas.microsoft.com/office/drawing/2014/main" id="{2A889EFA-3C72-446D-B421-F2B4B2989261}"/>
              </a:ext>
            </a:extLst>
          </p:cNvPr>
          <p:cNvSpPr>
            <a:spLocks noChangeArrowheads="1"/>
          </p:cNvSpPr>
          <p:nvPr/>
        </p:nvSpPr>
        <p:spPr bwMode="auto">
          <a:xfrm>
            <a:off x="914400" y="762000"/>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23D9A6C6-58DF-441F-93CD-CA0A4D156BAD}"/>
              </a:ext>
            </a:extLst>
          </p:cNvPr>
          <p:cNvSpPr>
            <a:spLocks noChangeArrowheads="1"/>
          </p:cNvSpPr>
          <p:nvPr/>
        </p:nvSpPr>
        <p:spPr bwMode="auto">
          <a:xfrm>
            <a:off x="600073" y="4949785"/>
            <a:ext cx="79438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000" dirty="0">
              <a:solidFill>
                <a:srgbClr val="7030A0"/>
              </a:solidFill>
              <a:latin typeface="Arial Black" panose="020B0A04020102020204" pitchFamily="34" charset="0"/>
            </a:endParaRPr>
          </a:p>
          <a:p>
            <a:pPr eaLnBrk="1" hangingPunct="1">
              <a:spcBef>
                <a:spcPct val="0"/>
              </a:spcBef>
              <a:buClrTx/>
              <a:buSzTx/>
              <a:buFontTx/>
              <a:buNone/>
            </a:pPr>
            <a:r>
              <a:rPr lang="en-US" altLang="en-US" sz="1000" dirty="0">
                <a:solidFill>
                  <a:srgbClr val="7030A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7030A0"/>
                </a:solidFill>
                <a:latin typeface="Arial Black" panose="020B0A04020102020204" pitchFamily="34" charset="0"/>
              </a:rPr>
              <a:t>12% Bracket =  .1965	22% Bracket =  .2965	24% Bracket =  .3165	32% Bracket =  .3965</a:t>
            </a: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2025 is $15,000 single, $30,000 married/filing joint, $22,500 head of household</a:t>
            </a:r>
          </a:p>
          <a:p>
            <a:pPr eaLnBrk="1" hangingPunct="1">
              <a:spcBef>
                <a:spcPct val="0"/>
              </a:spcBef>
              <a:buClrTx/>
              <a:buSzTx/>
              <a:buFontTx/>
              <a:buNone/>
            </a:pPr>
            <a:r>
              <a:rPr lang="en-US" altLang="en-US" sz="1000" u="sng" dirty="0">
                <a:solidFill>
                  <a:schemeClr val="tx1"/>
                </a:solidFill>
                <a:latin typeface="Abadi Extra Light" panose="020B0204020104020204" pitchFamily="34" charset="0"/>
              </a:rPr>
              <a:t> </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Maximum earnings subject to 6.2% Social Security in 2025 is $176,100.  There is no cap on 1.45% Medicare tax.</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Additional .9% Medicare tax for Modified Adjusted Gross Income of more than $200,000 ($250,000 married filing jointly).</a:t>
            </a:r>
          </a:p>
          <a:p>
            <a:pPr eaLnBrk="1" hangingPunct="1">
              <a:spcBef>
                <a:spcPct val="0"/>
              </a:spcBef>
              <a:buClrTx/>
              <a:buSzTx/>
              <a:buFontTx/>
              <a:buNone/>
            </a:pPr>
            <a:endParaRPr lang="en-US" altLang="en-US" sz="900" b="1"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Amasis MT Pro Medium" panose="02040604050005020304" pitchFamily="18" charset="0"/>
              </a:rPr>
              <a:t>This is not tax advice.  This material has been prepared for informational purposes only, and is not intended to provide tax advice.  You should consult your own tax, legal, and accounting advisors for advice.</a:t>
            </a:r>
          </a:p>
        </p:txBody>
      </p:sp>
      <p:graphicFrame>
        <p:nvGraphicFramePr>
          <p:cNvPr id="3" name="Table 2">
            <a:extLst>
              <a:ext uri="{FF2B5EF4-FFF2-40B4-BE49-F238E27FC236}">
                <a16:creationId xmlns:a16="http://schemas.microsoft.com/office/drawing/2014/main" id="{D171ECD9-558F-4739-AECF-7FFCF505FA86}"/>
              </a:ext>
            </a:extLst>
          </p:cNvPr>
          <p:cNvGraphicFramePr>
            <a:graphicFrameLocks noGrp="1"/>
          </p:cNvGraphicFramePr>
          <p:nvPr>
            <p:extLst>
              <p:ext uri="{D42A27DB-BD31-4B8C-83A1-F6EECF244321}">
                <p14:modId xmlns:p14="http://schemas.microsoft.com/office/powerpoint/2010/main" val="1067340632"/>
              </p:ext>
            </p:extLst>
          </p:nvPr>
        </p:nvGraphicFramePr>
        <p:xfrm>
          <a:off x="1066799" y="1180209"/>
          <a:ext cx="7010399" cy="3829223"/>
        </p:xfrm>
        <a:graphic>
          <a:graphicData uri="http://schemas.openxmlformats.org/drawingml/2006/table">
            <a:tbl>
              <a:tblPr/>
              <a:tblGrid>
                <a:gridCol w="1339065">
                  <a:extLst>
                    <a:ext uri="{9D8B030D-6E8A-4147-A177-3AD203B41FA5}">
                      <a16:colId xmlns:a16="http://schemas.microsoft.com/office/drawing/2014/main" val="20000"/>
                    </a:ext>
                  </a:extLst>
                </a:gridCol>
                <a:gridCol w="1969213">
                  <a:extLst>
                    <a:ext uri="{9D8B030D-6E8A-4147-A177-3AD203B41FA5}">
                      <a16:colId xmlns:a16="http://schemas.microsoft.com/office/drawing/2014/main" val="20001"/>
                    </a:ext>
                  </a:extLst>
                </a:gridCol>
                <a:gridCol w="1949521">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0764">
                <a:tc gridSpan="4">
                  <a:txBody>
                    <a:bodyPr/>
                    <a:lstStyle/>
                    <a:p>
                      <a:r>
                        <a:rPr lang="en-US" sz="1300" b="1" dirty="0"/>
                        <a:t>2025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0836">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422275">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$11,925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$23,850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$17,000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$11,925 to $48,475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$23,850 to $96,950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$17,000 to $64,850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$48,475 to $103,350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$96,950 to $206,700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$64,850 to $103,350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$103,350 to $197,300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$206,700 to $394,600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$103,350 to $197,300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$197,300 to $250,525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$394,600 to $501,050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$197,300 to $250,500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$250,525 to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$501,050 to $751,600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$250,500 to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$751,600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459038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a:extLst>
              <a:ext uri="{FF2B5EF4-FFF2-40B4-BE49-F238E27FC236}">
                <a16:creationId xmlns:a16="http://schemas.microsoft.com/office/drawing/2014/main" id="{F78FCDC8-FFB0-4B7D-AF64-F506CDCD9493}"/>
              </a:ext>
            </a:extLst>
          </p:cNvPr>
          <p:cNvSpPr>
            <a:spLocks noGrp="1"/>
          </p:cNvSpPr>
          <p:nvPr>
            <p:ph type="title"/>
          </p:nvPr>
        </p:nvSpPr>
        <p:spPr>
          <a:xfrm>
            <a:off x="533400" y="762000"/>
            <a:ext cx="7848600" cy="838200"/>
          </a:xfrm>
        </p:spPr>
        <p:txBody>
          <a:bodyPr/>
          <a:lstStyle/>
          <a:p>
            <a:pPr eaLnBrk="1" hangingPunct="1"/>
            <a:r>
              <a:rPr lang="en-US" altLang="en-US" sz="3600" dirty="0">
                <a:solidFill>
                  <a:schemeClr val="tx1"/>
                </a:solidFill>
                <a:latin typeface="Arial Black" panose="020B0A04020102020204" pitchFamily="34" charset="0"/>
              </a:rPr>
              <a:t>Cancer Supplemental Policies</a:t>
            </a:r>
          </a:p>
        </p:txBody>
      </p:sp>
      <p:sp>
        <p:nvSpPr>
          <p:cNvPr id="20482" name="Content Placeholder 2">
            <a:extLst>
              <a:ext uri="{FF2B5EF4-FFF2-40B4-BE49-F238E27FC236}">
                <a16:creationId xmlns:a16="http://schemas.microsoft.com/office/drawing/2014/main" id="{EFD0969E-E88E-4E1D-96C3-78E4DDB0178E}"/>
              </a:ext>
            </a:extLst>
          </p:cNvPr>
          <p:cNvSpPr>
            <a:spLocks noGrp="1"/>
          </p:cNvSpPr>
          <p:nvPr>
            <p:ph type="subTitle" idx="4294967295"/>
          </p:nvPr>
        </p:nvSpPr>
        <p:spPr>
          <a:xfrm>
            <a:off x="609600" y="2209800"/>
            <a:ext cx="8610600" cy="44196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9600" dirty="0">
                <a:solidFill>
                  <a:srgbClr val="7030A0"/>
                </a:solidFill>
                <a:latin typeface="Britannic Bold" panose="020B0903060703020204" pitchFamily="34" charset="0"/>
                <a:ea typeface="Arial Unicode MS" pitchFamily="34" charset="-128"/>
                <a:cs typeface="Mongolian Baiti" panose="03000500000000000000" pitchFamily="66" charset="0"/>
              </a:rPr>
              <a:t>Cancer Assist – Policies enrolled since 9/2016</a:t>
            </a:r>
          </a:p>
          <a:p>
            <a:pPr marL="274320" indent="-274320" eaLnBrk="1" fontAlgn="auto" hangingPunct="1">
              <a:spcAft>
                <a:spcPts val="0"/>
              </a:spcAft>
              <a:buClr>
                <a:schemeClr val="accent3"/>
              </a:buClr>
              <a:buFontTx/>
              <a:buNone/>
              <a:defRPr/>
            </a:pPr>
            <a:r>
              <a:rPr lang="en-US" sz="96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Cancer 1000 – Policies written before 9/2016</a:t>
            </a:r>
          </a:p>
          <a:p>
            <a:pPr marL="274320" indent="-274320" eaLnBrk="1" fontAlgn="auto" hangingPunct="1">
              <a:spcAft>
                <a:spcPts val="0"/>
              </a:spcAft>
              <a:buClr>
                <a:schemeClr val="accent3"/>
              </a:buClr>
              <a:buFontTx/>
              <a:buNone/>
              <a:defRPr/>
            </a:pPr>
            <a:endParaRPr lang="en-US" sz="11200" dirty="0">
              <a:latin typeface="Britannic Bold" panose="020B090306070302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128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rPr>
              <a:t>Existing Cancer 1000 participants automatically remain under current Cancer 1000 policy  - </a:t>
            </a:r>
            <a:br>
              <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rPr>
            </a:br>
            <a:endPar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rPr>
              <a:t>	</a:t>
            </a:r>
            <a:r>
              <a:rPr 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If participant requests to replace Cancer 1000 with Cancer Assist, 30 day waiting</a:t>
            </a:r>
          </a:p>
          <a:p>
            <a:pPr marL="274320" indent="-274320" eaLnBrk="1" fontAlgn="auto" hangingPunct="1">
              <a:spcAft>
                <a:spcPts val="0"/>
              </a:spcAft>
              <a:buClr>
                <a:schemeClr val="accent3"/>
              </a:buClr>
              <a:buFontTx/>
              <a:buNone/>
              <a:defRPr/>
            </a:pPr>
            <a:r>
              <a:rPr 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	period waived with policy transfer if approved.  Refer to Outline of Coverages </a:t>
            </a:r>
          </a:p>
          <a:p>
            <a:pPr marL="274320" indent="-274320" eaLnBrk="1" fontAlgn="auto" hangingPunct="1">
              <a:spcAft>
                <a:spcPts val="0"/>
              </a:spcAft>
              <a:buClr>
                <a:schemeClr val="accent3"/>
              </a:buClr>
              <a:buFontTx/>
              <a:buNone/>
              <a:defRPr/>
            </a:pPr>
            <a:r>
              <a:rPr 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	for d</a:t>
            </a:r>
            <a:r>
              <a:rPr lang="en-US" alt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ifferences between Cancer1000 &amp; Cancer Assist</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7200" dirty="0">
                <a:ea typeface="Arial Unicode MS" pitchFamily="34" charset="-128"/>
                <a:cs typeface="Arial Unicode MS" pitchFamily="34" charset="-128"/>
              </a:rPr>
              <a:t> </a:t>
            </a:r>
            <a:endParaRPr lang="en-US" sz="4200" dirty="0">
              <a:latin typeface="Tw Cen MT Condensed" pitchFamily="34" charset="0"/>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
        <p:nvSpPr>
          <p:cNvPr id="5" name="Content Placeholder 6">
            <a:extLst>
              <a:ext uri="{FF2B5EF4-FFF2-40B4-BE49-F238E27FC236}">
                <a16:creationId xmlns:a16="http://schemas.microsoft.com/office/drawing/2014/main" id="{D0C6E2EF-41A0-458E-960E-E292B51F556A}"/>
              </a:ext>
            </a:extLst>
          </p:cNvPr>
          <p:cNvSpPr txBox="1">
            <a:spLocks/>
          </p:cNvSpPr>
          <p:nvPr/>
        </p:nvSpPr>
        <p:spPr>
          <a:xfrm>
            <a:off x="4867275" y="-76200"/>
            <a:ext cx="3581400" cy="609600"/>
          </a:xfrm>
          <a:prstGeom prst="rect">
            <a:avLst/>
          </a:prstGeom>
        </p:spPr>
        <p:txBody>
          <a:bodyPr>
            <a:normAutofit fontScale="25000" lnSpcReduction="20000"/>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274320" indent="-274320" eaLnBrk="1" fontAlgn="auto" hangingPunct="1">
              <a:spcAft>
                <a:spcPts val="0"/>
              </a:spcAft>
              <a:buClr>
                <a:schemeClr val="accent3"/>
              </a:buClr>
              <a:buFont typeface="Wingdings 2" pitchFamily="18" charset="2"/>
              <a:buNone/>
              <a:defRPr/>
            </a:pPr>
            <a:endParaRPr lang="en-US" sz="1800" dirty="0">
              <a:solidFill>
                <a:schemeClr val="bg1"/>
              </a:solidFill>
              <a:latin typeface="Bodoni MT" pitchFamily="18" charset="0"/>
            </a:endParaRPr>
          </a:p>
          <a:p>
            <a:pPr marL="274320" indent="-274320" eaLnBrk="1" fontAlgn="auto" hangingPunct="1">
              <a:spcAft>
                <a:spcPts val="0"/>
              </a:spcAft>
              <a:buClr>
                <a:schemeClr val="accent3"/>
              </a:buClr>
              <a:buFont typeface="Wingdings 2" pitchFamily="18" charset="2"/>
              <a:buNone/>
              <a:defRPr/>
            </a:pPr>
            <a:r>
              <a:rPr lang="en-US" sz="6200" b="1" dirty="0">
                <a:solidFill>
                  <a:schemeClr val="bg1"/>
                </a:solidFill>
                <a:latin typeface="Tw Cen MT Condensed" pitchFamily="34" charset="0"/>
              </a:rPr>
              <a:t>Review Cancer Outline of Coverage </a:t>
            </a:r>
          </a:p>
          <a:p>
            <a:pPr marL="274320" indent="-274320" eaLnBrk="1" fontAlgn="auto" hangingPunct="1">
              <a:spcAft>
                <a:spcPts val="0"/>
              </a:spcAft>
              <a:buClr>
                <a:schemeClr val="accent3"/>
              </a:buClr>
              <a:buFont typeface="Wingdings 2" pitchFamily="18" charset="2"/>
              <a:buNone/>
              <a:defRPr/>
            </a:pPr>
            <a:r>
              <a:rPr lang="en-US" sz="6200" b="1" dirty="0">
                <a:solidFill>
                  <a:schemeClr val="bg1"/>
                </a:solidFill>
                <a:latin typeface="Tw Cen MT Condensed" pitchFamily="34" charset="0"/>
              </a:rPr>
              <a:t>	(Cancer 1000 or Cancer Assist)</a:t>
            </a:r>
          </a:p>
        </p:txBody>
      </p:sp>
    </p:spTree>
  </p:cSld>
  <p:clrMapOvr>
    <a:masterClrMapping/>
  </p:clrMapOvr>
  <p:transition>
    <p:zoom dir="in"/>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150B8D0-ADBC-44F6-8523-9C49AB0E6B1A}"/>
              </a:ext>
            </a:extLst>
          </p:cNvPr>
          <p:cNvSpPr>
            <a:spLocks noGrp="1"/>
          </p:cNvSpPr>
          <p:nvPr>
            <p:ph type="title"/>
          </p:nvPr>
        </p:nvSpPr>
        <p:spPr>
          <a:xfrm>
            <a:off x="609600" y="381837"/>
            <a:ext cx="7772400" cy="612775"/>
          </a:xfrm>
        </p:spPr>
        <p:txBody>
          <a:bodyPr/>
          <a:lstStyle/>
          <a:p>
            <a:pPr eaLnBrk="1" hangingPunct="1">
              <a:defRPr/>
            </a:pPr>
            <a:r>
              <a:rPr lang="en-US" altLang="en-US" sz="3600" b="1" dirty="0">
                <a:solidFill>
                  <a:schemeClr val="bg2">
                    <a:lumMod val="10000"/>
                  </a:schemeClr>
                </a:solidFill>
                <a:latin typeface="Arial Black" panose="020B0A04020102020204" pitchFamily="34" charset="0"/>
              </a:rPr>
              <a:t>Cancer Wellness</a:t>
            </a:r>
          </a:p>
        </p:txBody>
      </p:sp>
      <p:sp>
        <p:nvSpPr>
          <p:cNvPr id="257027" name="Content Placeholder 2">
            <a:extLst>
              <a:ext uri="{FF2B5EF4-FFF2-40B4-BE49-F238E27FC236}">
                <a16:creationId xmlns:a16="http://schemas.microsoft.com/office/drawing/2014/main" id="{7FCDDC67-0126-4AD0-9ED3-430B3EAC66D1}"/>
              </a:ext>
            </a:extLst>
          </p:cNvPr>
          <p:cNvSpPr>
            <a:spLocks noGrp="1"/>
          </p:cNvSpPr>
          <p:nvPr>
            <p:ph sz="half" idx="1"/>
          </p:nvPr>
        </p:nvSpPr>
        <p:spPr>
          <a:xfrm>
            <a:off x="609600" y="990601"/>
            <a:ext cx="3886200" cy="5410200"/>
          </a:xfrm>
        </p:spPr>
        <p:txBody>
          <a:bodyPr/>
          <a:lstStyle/>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Colonoscopy &amp; Virtual colonoscopy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Mammography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Pap Smear &amp; ThinPrep pap test</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PSA (blood test for prostate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Serum Protein Electrophoresis (blood test for Myeloma)</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CA 15-3 (blood test for breast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CA125 (blood test for ovarian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CEA (blood test for colon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Flexible sigmoidoscopy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Hemoccult stool analysis</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Thermography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Chest x-ray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Bone Marrow Aspiration/Biopsy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Biopsy of Skin Lesion</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Breast Ultrasound</a:t>
            </a:r>
          </a:p>
          <a:p>
            <a:pPr marL="69850" indent="0" eaLnBrk="1" hangingPunct="1">
              <a:buNone/>
            </a:pPr>
            <a:endParaRPr lang="en-US" altLang="en-US" sz="1400" dirty="0">
              <a:solidFill>
                <a:schemeClr val="tx1"/>
              </a:solidFill>
              <a:latin typeface="Arial Narrow" panose="020B0606020202030204" pitchFamily="34" charset="0"/>
              <a:ea typeface="Arial Unicode MS"/>
              <a:cs typeface="Mongolian Baiti" panose="03000500000000000000" pitchFamily="66" charset="0"/>
            </a:endParaRPr>
          </a:p>
          <a:p>
            <a:pPr marL="69850" indent="0" eaLnBrk="1" hangingPunct="1">
              <a:buNone/>
            </a:pPr>
            <a:r>
              <a:rPr lang="en-US" altLang="en-US" sz="1400" dirty="0" err="1">
                <a:solidFill>
                  <a:srgbClr val="7030A0"/>
                </a:solidFill>
                <a:latin typeface="Arial Narrow" panose="020B0606020202030204" pitchFamily="34" charset="0"/>
                <a:ea typeface="Arial Unicode MS"/>
                <a:cs typeface="Mongolian Baiti" panose="03000500000000000000" pitchFamily="66" charset="0"/>
              </a:rPr>
              <a:t>CancerAssist</a:t>
            </a:r>
            <a:r>
              <a:rPr lang="en-US" altLang="en-US" sz="1400" dirty="0">
                <a:solidFill>
                  <a:srgbClr val="7030A0"/>
                </a:solidFill>
                <a:latin typeface="Arial Narrow" panose="020B0606020202030204" pitchFamily="34" charset="0"/>
                <a:ea typeface="Arial Unicode MS"/>
                <a:cs typeface="Mongolian Baiti" panose="03000500000000000000" pitchFamily="66" charset="0"/>
              </a:rPr>
              <a:t> policies include $100 reimbursement for </a:t>
            </a:r>
            <a:r>
              <a:rPr lang="en-US" altLang="en-US" sz="1400" b="1" dirty="0">
                <a:solidFill>
                  <a:srgbClr val="7030A0"/>
                </a:solidFill>
                <a:latin typeface="Arial Narrow" panose="020B0606020202030204" pitchFamily="34" charset="0"/>
                <a:ea typeface="Arial Unicode MS"/>
                <a:cs typeface="Mongolian Baiti" panose="03000500000000000000" pitchFamily="66" charset="0"/>
              </a:rPr>
              <a:t>Health Screening </a:t>
            </a:r>
            <a:r>
              <a:rPr lang="en-US" altLang="en-US" sz="1400" dirty="0">
                <a:solidFill>
                  <a:srgbClr val="7030A0"/>
                </a:solidFill>
                <a:latin typeface="Arial Narrow" panose="020B0606020202030204" pitchFamily="34" charset="0"/>
                <a:ea typeface="Arial Unicode MS"/>
                <a:cs typeface="Mongolian Baiti" panose="03000500000000000000" pitchFamily="66" charset="0"/>
              </a:rPr>
              <a:t>tests:  Blood test for Triglycerides, Carotid Doppler, ECHO, EKG, ECG, Fasting Blood Glucose, Serum Cholesterol for HDL/LDT, Stress test on bicycle/treadmill</a:t>
            </a:r>
          </a:p>
          <a:p>
            <a:pPr eaLnBrk="1" hangingPunct="1"/>
            <a:endParaRPr lang="en-US" altLang="en-US" sz="1400" dirty="0">
              <a:solidFill>
                <a:schemeClr val="tx1"/>
              </a:solidFill>
              <a:latin typeface="Arial Narrow" panose="020B0606020202030204" pitchFamily="34" charset="0"/>
              <a:ea typeface="Arial Unicode MS"/>
              <a:cs typeface="Mongolian Baiti" panose="03000500000000000000" pitchFamily="66" charset="0"/>
            </a:endParaRP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 </a:t>
            </a:r>
          </a:p>
          <a:p>
            <a:pPr marL="69850" indent="0" eaLnBrk="1" hangingPunct="1">
              <a:buNone/>
            </a:pPr>
            <a:endParaRPr lang="en-US" altLang="en-US" dirty="0">
              <a:ea typeface="Arial Unicode MS"/>
              <a:cs typeface="Mongolian Baiti" panose="03000500000000000000" pitchFamily="66" charset="0"/>
            </a:endParaRPr>
          </a:p>
        </p:txBody>
      </p:sp>
      <p:sp>
        <p:nvSpPr>
          <p:cNvPr id="60420" name="Content Placeholder 2">
            <a:extLst>
              <a:ext uri="{FF2B5EF4-FFF2-40B4-BE49-F238E27FC236}">
                <a16:creationId xmlns:a16="http://schemas.microsoft.com/office/drawing/2014/main" id="{64650DF7-234F-4E7F-A95B-5BDDA983252A}"/>
              </a:ext>
            </a:extLst>
          </p:cNvPr>
          <p:cNvSpPr>
            <a:spLocks noGrp="1"/>
          </p:cNvSpPr>
          <p:nvPr>
            <p:ph sz="quarter" idx="2"/>
          </p:nvPr>
        </p:nvSpPr>
        <p:spPr>
          <a:xfrm>
            <a:off x="4648200" y="1838325"/>
            <a:ext cx="3124200" cy="4105275"/>
          </a:xfrm>
        </p:spPr>
        <p:txBody>
          <a:bodyPr/>
          <a:lstStyle/>
          <a:p>
            <a:pPr eaLnBrk="1" hangingPunct="1">
              <a:defRPr/>
            </a:pPr>
            <a:r>
              <a:rPr lang="en-US" altLang="en-US" b="1" u="sng" dirty="0">
                <a:solidFill>
                  <a:srgbClr val="C00000"/>
                </a:solidFill>
                <a:latin typeface="Mongolian Baiti" panose="03000500000000000000" pitchFamily="66" charset="0"/>
                <a:cs typeface="Mongolian Baiti" panose="03000500000000000000" pitchFamily="66" charset="0"/>
              </a:rPr>
              <a:t>PART 1</a:t>
            </a:r>
            <a:r>
              <a:rPr lang="en-US" altLang="en-US" dirty="0">
                <a:solidFill>
                  <a:srgbClr val="C00000"/>
                </a:solidFill>
                <a:latin typeface="Mongolian Baiti" panose="03000500000000000000" pitchFamily="66" charset="0"/>
                <a:cs typeface="Mongolian Baiti" panose="03000500000000000000" pitchFamily="66" charset="0"/>
              </a:rPr>
              <a:t> – Wellness Pays $100 per person per calendar (Cancer Assist)</a:t>
            </a:r>
          </a:p>
          <a:p>
            <a:pPr eaLnBrk="1" hangingPunct="1">
              <a:defRPr/>
            </a:pPr>
            <a:endParaRPr lang="en-US" altLang="en-US" sz="1600" b="1" u="sng" dirty="0">
              <a:solidFill>
                <a:srgbClr val="0F0FF7"/>
              </a:solidFill>
            </a:endParaRPr>
          </a:p>
          <a:p>
            <a:pPr eaLnBrk="1" hangingPunct="1">
              <a:defRPr/>
            </a:pPr>
            <a:endParaRPr lang="en-US" altLang="en-US" sz="1600" b="1" u="sng" dirty="0">
              <a:solidFill>
                <a:srgbClr val="0F0FF7"/>
              </a:solidFill>
            </a:endParaRPr>
          </a:p>
          <a:p>
            <a:pPr eaLnBrk="1" hangingPunct="1">
              <a:defRPr/>
            </a:pPr>
            <a:r>
              <a:rPr lang="en-US" altLang="en-US" sz="1800" b="1" u="sng" dirty="0">
                <a:solidFill>
                  <a:schemeClr val="tx1"/>
                </a:solidFill>
                <a:latin typeface="Mongolian Baiti" panose="03000500000000000000" pitchFamily="66" charset="0"/>
                <a:cs typeface="Mongolian Baiti" panose="03000500000000000000" pitchFamily="66" charset="0"/>
              </a:rPr>
              <a:t>PART II </a:t>
            </a:r>
            <a:r>
              <a:rPr lang="en-US" altLang="en-US" sz="1800" dirty="0">
                <a:solidFill>
                  <a:schemeClr val="tx1"/>
                </a:solidFill>
                <a:latin typeface="Mongolian Baiti" panose="03000500000000000000" pitchFamily="66" charset="0"/>
                <a:cs typeface="Mongolian Baiti" panose="03000500000000000000" pitchFamily="66" charset="0"/>
              </a:rPr>
              <a:t>– Pays you $100 for additional invasive diagnostic procedure (as a result of an abnormal cancer screening test)</a:t>
            </a:r>
          </a:p>
          <a:p>
            <a:pPr eaLnBrk="1" hangingPunct="1">
              <a:defRPr/>
            </a:pPr>
            <a:endParaRPr lang="en-US" altLang="en-US" sz="1800" dirty="0">
              <a:solidFill>
                <a:schemeClr val="bg2">
                  <a:lumMod val="25000"/>
                </a:schemeClr>
              </a:solidFill>
              <a:latin typeface="Mongolian Baiti" panose="03000500000000000000" pitchFamily="66" charset="0"/>
              <a:cs typeface="Mongolian Baiti" panose="03000500000000000000" pitchFamily="66" charset="0"/>
            </a:endParaRPr>
          </a:p>
        </p:txBody>
      </p:sp>
      <p:graphicFrame>
        <p:nvGraphicFramePr>
          <p:cNvPr id="7" name="Table 6">
            <a:extLst>
              <a:ext uri="{FF2B5EF4-FFF2-40B4-BE49-F238E27FC236}">
                <a16:creationId xmlns:a16="http://schemas.microsoft.com/office/drawing/2014/main" id="{B2C4909B-4ED1-4973-8279-9A122BD18D8B}"/>
              </a:ext>
            </a:extLst>
          </p:cNvPr>
          <p:cNvGraphicFramePr>
            <a:graphicFrameLocks noGrp="1"/>
          </p:cNvGraphicFramePr>
          <p:nvPr/>
        </p:nvGraphicFramePr>
        <p:xfrm>
          <a:off x="5257800" y="457200"/>
          <a:ext cx="2743200" cy="36512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tblGrid>
              <a:tr h="365125">
                <a:tc>
                  <a:txBody>
                    <a:bodyPr/>
                    <a:lstStyle/>
                    <a:p>
                      <a:pPr algn="r"/>
                      <a:r>
                        <a:rPr lang="en-US" sz="1800" dirty="0"/>
                        <a:t>30 day waiting period</a:t>
                      </a:r>
                    </a:p>
                  </a:txBody>
                  <a:tcPr marT="45404" marB="45404"/>
                </a:tc>
                <a:extLst>
                  <a:ext uri="{0D108BD9-81ED-4DB2-BD59-A6C34878D82A}">
                    <a16:rowId xmlns:a16="http://schemas.microsoft.com/office/drawing/2014/main" val="10000"/>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a:extLst>
              <a:ext uri="{FF2B5EF4-FFF2-40B4-BE49-F238E27FC236}">
                <a16:creationId xmlns:a16="http://schemas.microsoft.com/office/drawing/2014/main" id="{C1338E17-B246-465C-A95A-3F88A8E7911D}"/>
              </a:ext>
            </a:extLst>
          </p:cNvPr>
          <p:cNvSpPr>
            <a:spLocks noGrp="1"/>
          </p:cNvSpPr>
          <p:nvPr>
            <p:ph type="title"/>
          </p:nvPr>
        </p:nvSpPr>
        <p:spPr>
          <a:xfrm>
            <a:off x="950912" y="609600"/>
            <a:ext cx="7242175" cy="600075"/>
          </a:xfrm>
        </p:spPr>
        <p:txBody>
          <a:bodyPr/>
          <a:lstStyle/>
          <a:p>
            <a:pPr eaLnBrk="1" hangingPunct="1"/>
            <a:r>
              <a:rPr lang="en-US" altLang="en-US" sz="2400" dirty="0">
                <a:solidFill>
                  <a:schemeClr val="tx1"/>
                </a:solidFill>
                <a:latin typeface="Arial Black" panose="020B0A04020102020204" pitchFamily="34" charset="0"/>
              </a:rPr>
              <a:t>Medical Bridge (Hospital Income)</a:t>
            </a:r>
          </a:p>
        </p:txBody>
      </p:sp>
      <p:sp>
        <p:nvSpPr>
          <p:cNvPr id="20482" name="Content Placeholder 2">
            <a:extLst>
              <a:ext uri="{FF2B5EF4-FFF2-40B4-BE49-F238E27FC236}">
                <a16:creationId xmlns:a16="http://schemas.microsoft.com/office/drawing/2014/main" id="{E15835D8-28C8-4851-8AB0-487ED1361B86}"/>
              </a:ext>
            </a:extLst>
          </p:cNvPr>
          <p:cNvSpPr>
            <a:spLocks noGrp="1"/>
          </p:cNvSpPr>
          <p:nvPr>
            <p:ph type="subTitle" idx="4294967295"/>
          </p:nvPr>
        </p:nvSpPr>
        <p:spPr>
          <a:xfrm>
            <a:off x="533400" y="1371600"/>
            <a:ext cx="8610600" cy="6256337"/>
          </a:xfrm>
        </p:spPr>
        <p:txBody>
          <a:bodyPr rtlCol="0">
            <a:normAutofit fontScale="25000" lnSpcReduction="20000"/>
          </a:bodyPr>
          <a:lstStyle/>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b="1" u="sng" dirty="0">
                <a:solidFill>
                  <a:srgbClr val="7030A0"/>
                </a:solidFill>
                <a:latin typeface="Mongolian Baiti" panose="03000500000000000000" pitchFamily="66" charset="0"/>
                <a:ea typeface="Arial Unicode MS" pitchFamily="34" charset="-128"/>
                <a:cs typeface="Mongolian Baiti" panose="03000500000000000000" pitchFamily="66" charset="0"/>
              </a:rPr>
              <a:t>Medical Bridge IMB7000 Available for New Participants</a:t>
            </a:r>
          </a:p>
          <a:p>
            <a:pPr marL="274320" indent="-274320" eaLnBrk="1" fontAlgn="auto" hangingPunct="1">
              <a:spcAft>
                <a:spcPts val="0"/>
              </a:spcAft>
              <a:buClr>
                <a:schemeClr val="accent3"/>
              </a:buClr>
              <a:buFontTx/>
              <a:buNone/>
              <a:defRPr/>
            </a:pP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IMB 7000 </a:t>
            </a: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Hospital inpatient –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Choice of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$1,000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or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$2,000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hospital admission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Outpatient Surgery -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$750 Tier 1; $1,500 Tier 2 </a:t>
            </a:r>
          </a:p>
          <a:p>
            <a:pPr marL="274320" indent="-274320" eaLnBrk="1" fontAlgn="auto" hangingPunct="1">
              <a:spcAft>
                <a:spcPts val="0"/>
              </a:spcAft>
              <a:buClr>
                <a:schemeClr val="accent3"/>
              </a:buClr>
              <a:buFontTx/>
              <a:buNone/>
              <a:defRPr/>
            </a:pP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         CYM outpatient $2,500</a:t>
            </a:r>
          </a:p>
          <a:p>
            <a:pPr marL="274320" indent="-274320" eaLnBrk="1" fontAlgn="auto" hangingPunct="1">
              <a:spcAft>
                <a:spcPts val="0"/>
              </a:spcAft>
              <a:buClr>
                <a:schemeClr val="accent3"/>
              </a:buClr>
              <a:buFontTx/>
              <a:buNone/>
              <a:defRPr/>
            </a:pPr>
            <a:endPar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Optional Riders</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Daily Hospital -   </a:t>
            </a:r>
            <a:r>
              <a:rPr lang="en-US" sz="7200" dirty="0">
                <a:solidFill>
                  <a:schemeClr val="tx1"/>
                </a:solidFill>
                <a:latin typeface="Arial Rounded MT Bold" panose="020F0704030504030204" pitchFamily="34" charset="0"/>
                <a:ea typeface="Arial Unicode MS" pitchFamily="34" charset="-128"/>
                <a:cs typeface="Mongolian Baiti" panose="03000500000000000000" pitchFamily="66" charset="0"/>
              </a:rPr>
              <a:t>$100/day up to 365 days</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Enhanced ICU -  </a:t>
            </a:r>
            <a:r>
              <a:rPr lang="en-US" sz="7200" dirty="0">
                <a:solidFill>
                  <a:schemeClr val="tx1"/>
                </a:solidFill>
                <a:latin typeface="Arial Rounded MT Bold" panose="020F0704030504030204" pitchFamily="34" charset="0"/>
                <a:ea typeface="Arial Unicode MS" pitchFamily="34" charset="-128"/>
                <a:cs typeface="Mongolian Baiti" panose="03000500000000000000" pitchFamily="66" charset="0"/>
              </a:rPr>
              <a:t>$500/day up to 30 days  per confinement</a:t>
            </a: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sz="5600" dirty="0">
              <a:solidFill>
                <a:srgbClr val="FF0000"/>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None/>
              <a:defRPr/>
            </a:pPr>
            <a:r>
              <a:rPr lang="en-US" sz="60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56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112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72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rgbClr val="0F0FF7"/>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endParaRPr lang="en-US" sz="7200" dirty="0">
              <a:solidFill>
                <a:srgbClr val="130ACC"/>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72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 typeface="Wingdings 2"/>
              <a:buNone/>
              <a:defRPr/>
            </a:pPr>
            <a:endParaRPr lang="en-US" sz="80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
        <p:nvSpPr>
          <p:cNvPr id="250884" name="Rectangle 1">
            <a:extLst>
              <a:ext uri="{FF2B5EF4-FFF2-40B4-BE49-F238E27FC236}">
                <a16:creationId xmlns:a16="http://schemas.microsoft.com/office/drawing/2014/main" id="{49BB6BAD-BA22-4ADC-9B69-DC9CE121A7A4}"/>
              </a:ext>
            </a:extLst>
          </p:cNvPr>
          <p:cNvSpPr>
            <a:spLocks noChangeArrowheads="1"/>
          </p:cNvSpPr>
          <p:nvPr/>
        </p:nvSpPr>
        <p:spPr bwMode="auto">
          <a:xfrm>
            <a:off x="4724400" y="46038"/>
            <a:ext cx="327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sz="1400" dirty="0"/>
              <a:t> </a:t>
            </a:r>
          </a:p>
        </p:txBody>
      </p:sp>
      <p:sp>
        <p:nvSpPr>
          <p:cNvPr id="2" name="Slide Number Placeholder 3">
            <a:extLst>
              <a:ext uri="{FF2B5EF4-FFF2-40B4-BE49-F238E27FC236}">
                <a16:creationId xmlns:a16="http://schemas.microsoft.com/office/drawing/2014/main" id="{B8039572-1EFA-EBC3-8ADB-5D2483EE898E}"/>
              </a:ext>
            </a:extLst>
          </p:cNvPr>
          <p:cNvSpPr>
            <a:spLocks noGrp="1"/>
          </p:cNvSpPr>
          <p:nvPr>
            <p:ph type="sldNum" sz="quarter" idx="12"/>
          </p:nvPr>
        </p:nvSpPr>
        <p:spPr>
          <a:xfrm>
            <a:off x="4571999" y="116681"/>
            <a:ext cx="3656012" cy="365125"/>
          </a:xfrm>
        </p:spPr>
        <p:txBody>
          <a:bodyPr/>
          <a:lstStyle/>
          <a:p>
            <a:pPr>
              <a:defRPr/>
            </a:pPr>
            <a:r>
              <a:rPr lang="en-US" altLang="en-US" dirty="0"/>
              <a:t>See IMB7000 Policy for complete details</a:t>
            </a:r>
          </a:p>
        </p:txBody>
      </p:sp>
    </p:spTree>
  </p:cSld>
  <p:clrMapOvr>
    <a:masterClrMapping/>
  </p:clrMapOvr>
  <p:transition>
    <p:zoom dir="in"/>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813D1-30DB-6D3B-99B8-204FF6655793}"/>
              </a:ext>
            </a:extLst>
          </p:cNvPr>
          <p:cNvSpPr>
            <a:spLocks noGrp="1"/>
          </p:cNvSpPr>
          <p:nvPr>
            <p:ph idx="1"/>
          </p:nvPr>
        </p:nvSpPr>
        <p:spPr>
          <a:xfrm>
            <a:off x="1066800" y="1524000"/>
            <a:ext cx="7543800" cy="4876800"/>
          </a:xfrm>
        </p:spPr>
        <p:txBody>
          <a:bodyPr/>
          <a:lstStyle/>
          <a:p>
            <a:r>
              <a:rPr lang="en-US" sz="2000" dirty="0">
                <a:solidFill>
                  <a:srgbClr val="0070C0"/>
                </a:solidFill>
                <a:latin typeface="Amasis MT Pro Medium" panose="02040604050005020304" pitchFamily="18" charset="0"/>
              </a:rPr>
              <a:t>Observation Room </a:t>
            </a:r>
          </a:p>
          <a:p>
            <a:pPr marL="69850" indent="0">
              <a:buNone/>
            </a:pPr>
            <a:r>
              <a:rPr lang="en-US" sz="2000" dirty="0">
                <a:solidFill>
                  <a:schemeClr val="tx1"/>
                </a:solidFill>
                <a:latin typeface="Amasis MT Pro Medium" panose="02040604050005020304" pitchFamily="18" charset="0"/>
              </a:rPr>
              <a:t>	Pays $100 per visit</a:t>
            </a:r>
          </a:p>
          <a:p>
            <a:pPr marL="69850" indent="0">
              <a:buNone/>
            </a:pPr>
            <a:r>
              <a:rPr lang="en-US" sz="2000" dirty="0">
                <a:solidFill>
                  <a:schemeClr val="tx1"/>
                </a:solidFill>
                <a:latin typeface="Amasis MT Pro Medium" panose="02040604050005020304" pitchFamily="18" charset="0"/>
              </a:rPr>
              <a:t>	Calendar Year Maximum Two (2) Visits</a:t>
            </a:r>
          </a:p>
          <a:p>
            <a:pPr marL="69850" indent="0">
              <a:buNone/>
            </a:pPr>
            <a:endParaRPr lang="en-US" sz="2000" dirty="0">
              <a:solidFill>
                <a:schemeClr val="tx1"/>
              </a:solidFill>
              <a:latin typeface="Amasis MT Pro Medium" panose="02040604050005020304" pitchFamily="18" charset="0"/>
            </a:endParaRPr>
          </a:p>
          <a:p>
            <a:r>
              <a:rPr lang="en-US" sz="2000" dirty="0">
                <a:solidFill>
                  <a:srgbClr val="0070C0"/>
                </a:solidFill>
                <a:latin typeface="Amasis MT Pro Medium" panose="02040604050005020304" pitchFamily="18" charset="0"/>
              </a:rPr>
              <a:t>Rehabilitation Unit Confinement </a:t>
            </a:r>
          </a:p>
          <a:p>
            <a:pPr marL="69850" indent="0">
              <a:buNone/>
            </a:pPr>
            <a:r>
              <a:rPr lang="en-US" sz="2000" dirty="0">
                <a:solidFill>
                  <a:schemeClr val="tx1"/>
                </a:solidFill>
                <a:latin typeface="Amasis MT Pro Medium" panose="02040604050005020304" pitchFamily="18" charset="0"/>
              </a:rPr>
              <a:t>	Pays $100 per day up to 15 days </a:t>
            </a:r>
          </a:p>
          <a:p>
            <a:pPr marL="69850" indent="0">
              <a:buNone/>
            </a:pPr>
            <a:r>
              <a:rPr lang="en-US" sz="2000" dirty="0">
                <a:solidFill>
                  <a:schemeClr val="tx1"/>
                </a:solidFill>
                <a:latin typeface="Amasis MT Pro Medium" panose="02040604050005020304" pitchFamily="18" charset="0"/>
              </a:rPr>
              <a:t>	Calendar Year Maximum 30 days</a:t>
            </a:r>
          </a:p>
          <a:p>
            <a:pPr marL="685800" lvl="2" indent="0">
              <a:buNone/>
            </a:pPr>
            <a:r>
              <a:rPr lang="en-US" sz="1600" dirty="0">
                <a:solidFill>
                  <a:schemeClr val="tx1"/>
                </a:solidFill>
                <a:latin typeface="Amasis MT Pro Medium" panose="02040604050005020304" pitchFamily="18" charset="0"/>
              </a:rPr>
              <a:t>	</a:t>
            </a:r>
            <a:r>
              <a:rPr lang="en-US" sz="1600" dirty="0">
                <a:solidFill>
                  <a:schemeClr val="tx1"/>
                </a:solidFill>
                <a:latin typeface="Arial" panose="020B0604020202020204" pitchFamily="34" charset="0"/>
                <a:cs typeface="Arial" panose="020B0604020202020204" pitchFamily="34" charset="0"/>
              </a:rPr>
              <a:t>Inpatient Rehabilitation immediate following hospital confinement 	either in a unit that is part of a hospital or free-standing facility</a:t>
            </a:r>
          </a:p>
          <a:p>
            <a:pPr marL="69850" indent="0">
              <a:buNone/>
            </a:pPr>
            <a:r>
              <a:rPr lang="en-US" sz="2000" dirty="0">
                <a:solidFill>
                  <a:schemeClr val="tx1"/>
                </a:solidFill>
                <a:latin typeface="Amasis MT Pro Medium" panose="02040604050005020304" pitchFamily="18" charset="0"/>
              </a:rPr>
              <a:t>	</a:t>
            </a:r>
          </a:p>
          <a:p>
            <a:r>
              <a:rPr lang="en-US" sz="2000" dirty="0">
                <a:solidFill>
                  <a:srgbClr val="0070C0"/>
                </a:solidFill>
                <a:latin typeface="Amasis MT Pro Medium" panose="02040604050005020304" pitchFamily="18" charset="0"/>
              </a:rPr>
              <a:t>Waiver of Premium</a:t>
            </a:r>
          </a:p>
          <a:p>
            <a:pPr marL="69850" indent="0">
              <a:buNone/>
            </a:pPr>
            <a:r>
              <a:rPr lang="en-US" sz="2000" dirty="0">
                <a:solidFill>
                  <a:schemeClr val="tx1"/>
                </a:solidFill>
                <a:latin typeface="Amasis MT Pro Medium" panose="02040604050005020304" pitchFamily="18" charset="0"/>
              </a:rPr>
              <a:t>	</a:t>
            </a:r>
            <a:r>
              <a:rPr lang="en-US" sz="1600" dirty="0">
                <a:solidFill>
                  <a:schemeClr val="tx1"/>
                </a:solidFill>
                <a:latin typeface="Arial" panose="020B0604020202020204" pitchFamily="34" charset="0"/>
                <a:cs typeface="Arial" panose="020B0604020202020204" pitchFamily="34" charset="0"/>
              </a:rPr>
              <a:t>After 30 continuous days of covered hospital confinement or 	rehabilitation unit confinement of the name insured</a:t>
            </a:r>
          </a:p>
          <a:p>
            <a:pPr marL="69850" indent="0">
              <a:buNone/>
            </a:pPr>
            <a:endParaRPr lang="en-US" sz="1600" dirty="0">
              <a:solidFill>
                <a:schemeClr val="tx1"/>
              </a:solidFill>
              <a:latin typeface="Arial" panose="020B0604020202020204" pitchFamily="34" charset="0"/>
              <a:cs typeface="Arial" panose="020B0604020202020204" pitchFamily="34" charset="0"/>
            </a:endParaRPr>
          </a:p>
          <a:p>
            <a:pPr marL="69850" indent="0">
              <a:buNone/>
            </a:pPr>
            <a:endParaRPr lang="en-US" sz="1600" dirty="0">
              <a:solidFill>
                <a:schemeClr val="tx1"/>
              </a:solidFill>
              <a:latin typeface="Arial" panose="020B0604020202020204" pitchFamily="34" charset="0"/>
              <a:cs typeface="Arial" panose="020B0604020202020204" pitchFamily="34" charset="0"/>
            </a:endParaRPr>
          </a:p>
          <a:p>
            <a:pPr marL="69850" indent="0">
              <a:buNone/>
            </a:pPr>
            <a:endParaRPr lang="en-US" sz="2000" dirty="0">
              <a:latin typeface="Amasis MT Pro Medium" panose="02040604050005020304" pitchFamily="18" charset="0"/>
            </a:endParaRPr>
          </a:p>
        </p:txBody>
      </p:sp>
      <p:sp>
        <p:nvSpPr>
          <p:cNvPr id="4" name="Slide Number Placeholder 3">
            <a:extLst>
              <a:ext uri="{FF2B5EF4-FFF2-40B4-BE49-F238E27FC236}">
                <a16:creationId xmlns:a16="http://schemas.microsoft.com/office/drawing/2014/main" id="{ED52F98B-D2F4-6015-4114-84E0B69E6081}"/>
              </a:ext>
            </a:extLst>
          </p:cNvPr>
          <p:cNvSpPr>
            <a:spLocks noGrp="1"/>
          </p:cNvSpPr>
          <p:nvPr>
            <p:ph type="sldNum" sz="quarter" idx="12"/>
          </p:nvPr>
        </p:nvSpPr>
        <p:spPr>
          <a:xfrm>
            <a:off x="4572000" y="142027"/>
            <a:ext cx="3656012" cy="365125"/>
          </a:xfrm>
        </p:spPr>
        <p:txBody>
          <a:bodyPr/>
          <a:lstStyle/>
          <a:p>
            <a:pPr>
              <a:defRPr/>
            </a:pPr>
            <a:r>
              <a:rPr lang="en-US" altLang="en-US" dirty="0"/>
              <a:t>See IMB7000 Policy for complete details</a:t>
            </a:r>
          </a:p>
        </p:txBody>
      </p:sp>
      <p:sp>
        <p:nvSpPr>
          <p:cNvPr id="6" name="TextBox 5">
            <a:extLst>
              <a:ext uri="{FF2B5EF4-FFF2-40B4-BE49-F238E27FC236}">
                <a16:creationId xmlns:a16="http://schemas.microsoft.com/office/drawing/2014/main" id="{2F416B98-80AB-997B-5246-80520F8FCE39}"/>
              </a:ext>
            </a:extLst>
          </p:cNvPr>
          <p:cNvSpPr txBox="1"/>
          <p:nvPr/>
        </p:nvSpPr>
        <p:spPr>
          <a:xfrm>
            <a:off x="609600" y="733316"/>
            <a:ext cx="6324600" cy="646331"/>
          </a:xfrm>
          <a:prstGeom prst="rect">
            <a:avLst/>
          </a:prstGeom>
          <a:noFill/>
        </p:spPr>
        <p:txBody>
          <a:bodyPr wrap="square">
            <a:spAutoFit/>
          </a:bodyPr>
          <a:lstStyle/>
          <a:p>
            <a:r>
              <a:rPr lang="en-US" altLang="en-US" sz="1800" b="1" dirty="0">
                <a:solidFill>
                  <a:srgbClr val="7030A0"/>
                </a:solidFill>
                <a:latin typeface="Arial Black" panose="020B0A04020102020204" pitchFamily="34" charset="0"/>
              </a:rPr>
              <a:t>Medical Bridge (Hospital Indemnity) </a:t>
            </a:r>
            <a:br>
              <a:rPr lang="en-US" altLang="en-US" sz="1800" b="1" dirty="0">
                <a:solidFill>
                  <a:srgbClr val="7030A0"/>
                </a:solidFill>
                <a:latin typeface="Arial Black" panose="020B0A04020102020204" pitchFamily="34" charset="0"/>
              </a:rPr>
            </a:br>
            <a:r>
              <a:rPr lang="en-US" altLang="en-US" sz="1800" b="1" dirty="0">
                <a:solidFill>
                  <a:srgbClr val="7030A0"/>
                </a:solidFill>
                <a:latin typeface="Arial Black" panose="020B0A04020102020204" pitchFamily="34" charset="0"/>
              </a:rPr>
              <a:t>IMB7000 </a:t>
            </a:r>
            <a:endParaRPr lang="en-US" dirty="0">
              <a:solidFill>
                <a:srgbClr val="7030A0"/>
              </a:solidFill>
            </a:endParaRPr>
          </a:p>
        </p:txBody>
      </p:sp>
    </p:spTree>
    <p:extLst>
      <p:ext uri="{BB962C8B-B14F-4D97-AF65-F5344CB8AC3E}">
        <p14:creationId xmlns:p14="http://schemas.microsoft.com/office/powerpoint/2010/main" val="37970424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2">
            <a:extLst>
              <a:ext uri="{FF2B5EF4-FFF2-40B4-BE49-F238E27FC236}">
                <a16:creationId xmlns:a16="http://schemas.microsoft.com/office/drawing/2014/main" id="{624EA2CC-BB77-4BB5-A53F-7C7C20E9FB0C}"/>
              </a:ext>
            </a:extLst>
          </p:cNvPr>
          <p:cNvSpPr>
            <a:spLocks noGrp="1"/>
          </p:cNvSpPr>
          <p:nvPr>
            <p:ph type="title"/>
          </p:nvPr>
        </p:nvSpPr>
        <p:spPr>
          <a:xfrm>
            <a:off x="685800" y="762000"/>
            <a:ext cx="8077200" cy="838200"/>
          </a:xfrm>
        </p:spPr>
        <p:txBody>
          <a:bodyPr/>
          <a:lstStyle/>
          <a:p>
            <a:pPr eaLnBrk="1" hangingPunct="1"/>
            <a:r>
              <a:rPr lang="en-US" altLang="en-US" sz="2800" b="1" dirty="0">
                <a:solidFill>
                  <a:schemeClr val="tx1"/>
                </a:solidFill>
                <a:latin typeface="Arial Black" panose="020B0A04020102020204" pitchFamily="34" charset="0"/>
              </a:rPr>
              <a:t>Medical Bridge (Hospital Indemnity) </a:t>
            </a:r>
            <a:br>
              <a:rPr lang="en-US" altLang="en-US" sz="2800" b="1" dirty="0">
                <a:solidFill>
                  <a:schemeClr val="tx1"/>
                </a:solidFill>
                <a:latin typeface="Arial Black" panose="020B0A04020102020204" pitchFamily="34" charset="0"/>
              </a:rPr>
            </a:br>
            <a:r>
              <a:rPr lang="en-US" altLang="en-US" sz="2800" b="1" dirty="0">
                <a:solidFill>
                  <a:srgbClr val="7030A0"/>
                </a:solidFill>
                <a:latin typeface="Arial Black" panose="020B0A04020102020204" pitchFamily="34" charset="0"/>
              </a:rPr>
              <a:t>IMB7000</a:t>
            </a:r>
            <a:r>
              <a:rPr lang="en-US" altLang="en-US" sz="2800" b="1" dirty="0">
                <a:solidFill>
                  <a:schemeClr val="tx1"/>
                </a:solidFill>
                <a:latin typeface="Arial Black" panose="020B0A04020102020204" pitchFamily="34" charset="0"/>
              </a:rPr>
              <a:t> </a:t>
            </a:r>
          </a:p>
        </p:txBody>
      </p:sp>
      <p:sp>
        <p:nvSpPr>
          <p:cNvPr id="2" name="Content Placeholder 1">
            <a:extLst>
              <a:ext uri="{FF2B5EF4-FFF2-40B4-BE49-F238E27FC236}">
                <a16:creationId xmlns:a16="http://schemas.microsoft.com/office/drawing/2014/main" id="{827B6218-E54D-48B9-BFBC-7D4CEAE97961}"/>
              </a:ext>
            </a:extLst>
          </p:cNvPr>
          <p:cNvSpPr>
            <a:spLocks noGrp="1"/>
          </p:cNvSpPr>
          <p:nvPr>
            <p:ph idx="1"/>
          </p:nvPr>
        </p:nvSpPr>
        <p:spPr>
          <a:xfrm>
            <a:off x="657225" y="1600200"/>
            <a:ext cx="8077200" cy="48768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18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4500" dirty="0">
                <a:solidFill>
                  <a:schemeClr val="bg2">
                    <a:lumMod val="25000"/>
                  </a:schemeClr>
                </a:solidFill>
                <a:latin typeface="Mongolian Baiti" panose="03000500000000000000" pitchFamily="66" charset="0"/>
                <a:ea typeface="Arial Unicode MS" pitchFamily="34" charset="-128"/>
                <a:cs typeface="Mongolian Baiti" panose="03000500000000000000" pitchFamily="66" charset="0"/>
              </a:rPr>
              <a:t>    </a:t>
            </a: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8000" b="1"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109728" indent="0" eaLnBrk="1" fontAlgn="auto" hangingPunct="1">
              <a:spcAft>
                <a:spcPts val="0"/>
              </a:spcAft>
              <a:buNone/>
              <a:defRPr/>
            </a:pPr>
            <a:r>
              <a:rPr lang="en-US" sz="9600" dirty="0">
                <a:solidFill>
                  <a:srgbClr val="FF0000"/>
                </a:solidFill>
                <a:latin typeface="Arial Black" panose="020B0A04020102020204" pitchFamily="34" charset="0"/>
                <a:cs typeface="Aharoni" panose="02010803020104030203" pitchFamily="2" charset="-79"/>
              </a:rPr>
              <a:t>Pays you lump sum for hospital confinement or outpatient surgery</a:t>
            </a:r>
          </a:p>
          <a:p>
            <a:pPr marL="109728" indent="0" eaLnBrk="1" fontAlgn="auto" hangingPunct="1">
              <a:spcAft>
                <a:spcPts val="0"/>
              </a:spcAft>
              <a:buNone/>
              <a:defRPr/>
            </a:pPr>
            <a:endParaRPr lang="en-US" sz="8000" dirty="0">
              <a:solidFill>
                <a:srgbClr val="FF0000"/>
              </a:solidFill>
              <a:latin typeface="Arial Black" panose="020B0A04020102020204" pitchFamily="34" charset="0"/>
              <a:cs typeface="Aharoni" panose="02010803020104030203" pitchFamily="2" charset="-79"/>
            </a:endParaRPr>
          </a:p>
          <a:p>
            <a:pPr marL="109728" indent="0" eaLnBrk="1" fontAlgn="auto" hangingPunct="1">
              <a:spcAft>
                <a:spcPts val="0"/>
              </a:spcAft>
              <a:buFont typeface="Wingdings 2" panose="05020102010507070707" pitchFamily="18" charset="2"/>
              <a:buNone/>
              <a:defRPr/>
            </a:pPr>
            <a:r>
              <a:rPr lang="en-US" sz="9600" dirty="0">
                <a:solidFill>
                  <a:schemeClr val="accent6">
                    <a:lumMod val="50000"/>
                  </a:schemeClr>
                </a:solidFill>
                <a:latin typeface="Arial Black" panose="020B0A04020102020204" pitchFamily="34" charset="0"/>
                <a:ea typeface="Arial Unicode MS" pitchFamily="34" charset="-128"/>
                <a:cs typeface="Mongolian Baiti" panose="03000500000000000000" pitchFamily="66" charset="0"/>
              </a:rPr>
              <a:t>$</a:t>
            </a:r>
            <a:r>
              <a:rPr lang="en-US" sz="9600" dirty="0">
                <a:solidFill>
                  <a:schemeClr val="accent6">
                    <a:lumMod val="50000"/>
                  </a:schemeClr>
                </a:solidFill>
                <a:latin typeface="Arial Black" panose="020B0A04020102020204" pitchFamily="34" charset="0"/>
                <a:cs typeface="Mongolian Baiti" panose="03000500000000000000" pitchFamily="66" charset="0"/>
              </a:rPr>
              <a:t>50 wellness per person per calendar year after 30 days for IMB7000</a:t>
            </a:r>
          </a:p>
          <a:p>
            <a:pPr marL="365760" indent="-256032" eaLnBrk="1" fontAlgn="auto" hangingPunct="1">
              <a:spcAft>
                <a:spcPts val="0"/>
              </a:spcAft>
              <a:buFont typeface="Wingdings 3"/>
              <a:buNone/>
              <a:defRPr/>
            </a:pPr>
            <a:r>
              <a:rPr lang="en-US" sz="8000" dirty="0">
                <a:solidFill>
                  <a:schemeClr val="tx1"/>
                </a:solidFill>
                <a:latin typeface="Mongolian Baiti" panose="03000500000000000000" pitchFamily="66" charset="0"/>
                <a:cs typeface="Mongolian Baiti" panose="03000500000000000000" pitchFamily="66" charset="0"/>
              </a:rPr>
              <a:t>		</a:t>
            </a:r>
          </a:p>
          <a:p>
            <a:pPr marL="109728" indent="0" eaLnBrk="1" fontAlgn="auto" hangingPunct="1">
              <a:spcAft>
                <a:spcPts val="0"/>
              </a:spcAft>
              <a:buFont typeface="Wingdings 2" panose="05020102010507070707" pitchFamily="18" charset="2"/>
              <a:buNone/>
              <a:defRPr/>
            </a:pPr>
            <a:r>
              <a:rPr lang="en-US" sz="12800" dirty="0">
                <a:solidFill>
                  <a:srgbClr val="130ACC"/>
                </a:solidFill>
                <a:latin typeface="Mongolian Baiti" panose="03000500000000000000" pitchFamily="66" charset="0"/>
                <a:cs typeface="Mongolian Baiti" panose="03000500000000000000" pitchFamily="66" charset="0"/>
              </a:rPr>
              <a:t>Rates are Age Banded </a:t>
            </a:r>
            <a:r>
              <a:rPr lang="en-US" sz="8000" dirty="0">
                <a:solidFill>
                  <a:schemeClr val="tx1"/>
                </a:solidFill>
                <a:latin typeface="Mongolian Baiti" panose="03000500000000000000" pitchFamily="66" charset="0"/>
                <a:cs typeface="Mongolian Baiti" panose="03000500000000000000" pitchFamily="66" charset="0"/>
              </a:rPr>
              <a:t>(premiums paid with pre-tax dollars)  </a:t>
            </a:r>
          </a:p>
          <a:p>
            <a:pPr marL="365760" indent="-256032" eaLnBrk="1" fontAlgn="auto" hangingPunct="1">
              <a:spcAft>
                <a:spcPts val="0"/>
              </a:spcAft>
              <a:buFont typeface="Wingdings 3"/>
              <a:buNone/>
              <a:defRPr/>
            </a:pPr>
            <a:r>
              <a:rPr lang="en-US" sz="8000" dirty="0">
                <a:solidFill>
                  <a:schemeClr val="tx1"/>
                </a:solidFill>
                <a:latin typeface="Mongolian Baiti" panose="03000500000000000000" pitchFamily="66" charset="0"/>
                <a:cs typeface="Mongolian Baiti" panose="03000500000000000000" pitchFamily="66" charset="0"/>
              </a:rPr>
              <a:t>		17-49		50-59		60-64		65-74</a:t>
            </a:r>
          </a:p>
          <a:p>
            <a:pPr marL="365760" indent="-256032" eaLnBrk="1" fontAlgn="auto" hangingPunct="1">
              <a:spcAft>
                <a:spcPts val="0"/>
              </a:spcAft>
              <a:buFont typeface="Wingdings 3"/>
              <a:buNone/>
              <a:defRPr/>
            </a:pPr>
            <a:r>
              <a:rPr lang="en-US" sz="8000" dirty="0">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panose="05020102010507070707" pitchFamily="18" charset="2"/>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Covers pregnancy (policy must be in force for 10 mos.)</a:t>
            </a:r>
            <a:r>
              <a:rPr lang="en-US" sz="8000" b="1" u="sng" dirty="0">
                <a:solidFill>
                  <a:schemeClr val="tx1"/>
                </a:solidFill>
                <a:ea typeface="Arial Unicode MS" pitchFamily="34" charset="-128"/>
                <a:cs typeface="Arial Unicode MS" pitchFamily="34" charset="-128"/>
              </a:rPr>
              <a:t> </a:t>
            </a:r>
          </a:p>
          <a:p>
            <a:pPr marL="274320" indent="-274320" eaLnBrk="1" fontAlgn="auto" hangingPunct="1">
              <a:spcAft>
                <a:spcPts val="0"/>
              </a:spcAft>
              <a:buClr>
                <a:schemeClr val="accent3"/>
              </a:buClr>
              <a:buNone/>
              <a:defRPr/>
            </a:pPr>
            <a:endParaRPr lang="en-US" sz="4200" b="1" u="sng"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Pre-Existing limitation – generally for  first 12 Months</a:t>
            </a:r>
          </a:p>
          <a:p>
            <a:pPr marL="274320" indent="-274320" eaLnBrk="1" fontAlgn="auto" hangingPunct="1">
              <a:spcAft>
                <a:spcPts val="0"/>
              </a:spcAft>
              <a:buClr>
                <a:schemeClr val="accent3"/>
              </a:buClr>
              <a:buFont typeface="Wingdings 2" panose="05020102010507070707" pitchFamily="18" charset="2"/>
              <a:buNone/>
              <a:defRPr/>
            </a:pPr>
            <a:endParaRPr lang="en-US" sz="42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Same accident/sickness within 90 days – </a:t>
            </a: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continuation of previous confinement</a:t>
            </a: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dirty="0">
              <a:solidFill>
                <a:schemeClr val="tx1"/>
              </a:solidFill>
              <a:ea typeface="Arial Unicode MS" pitchFamily="34" charset="-128"/>
              <a:cs typeface="Arial Unicode MS" pitchFamily="34" charset="-128"/>
            </a:endParaRPr>
          </a:p>
        </p:txBody>
      </p:sp>
      <p:sp>
        <p:nvSpPr>
          <p:cNvPr id="3" name="Slide Number Placeholder 3">
            <a:extLst>
              <a:ext uri="{FF2B5EF4-FFF2-40B4-BE49-F238E27FC236}">
                <a16:creationId xmlns:a16="http://schemas.microsoft.com/office/drawing/2014/main" id="{09A888DB-0CE3-0057-4E8A-2756A1133803}"/>
              </a:ext>
            </a:extLst>
          </p:cNvPr>
          <p:cNvSpPr>
            <a:spLocks noGrp="1"/>
          </p:cNvSpPr>
          <p:nvPr>
            <p:ph type="sldNum" sz="quarter" idx="12"/>
          </p:nvPr>
        </p:nvSpPr>
        <p:spPr>
          <a:xfrm>
            <a:off x="4648200" y="160338"/>
            <a:ext cx="3656012" cy="365125"/>
          </a:xfrm>
        </p:spPr>
        <p:txBody>
          <a:bodyPr/>
          <a:lstStyle/>
          <a:p>
            <a:pPr>
              <a:defRPr/>
            </a:pPr>
            <a:r>
              <a:rPr lang="en-US" altLang="en-US" dirty="0"/>
              <a:t>See IMB7000 Policy for complete details</a:t>
            </a: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a:extLst>
              <a:ext uri="{FF2B5EF4-FFF2-40B4-BE49-F238E27FC236}">
                <a16:creationId xmlns:a16="http://schemas.microsoft.com/office/drawing/2014/main" id="{86C25AD1-7324-4085-9A31-47EB9DEE4D35}"/>
              </a:ext>
            </a:extLst>
          </p:cNvPr>
          <p:cNvSpPr>
            <a:spLocks noGrp="1"/>
          </p:cNvSpPr>
          <p:nvPr>
            <p:ph type="title"/>
          </p:nvPr>
        </p:nvSpPr>
        <p:spPr>
          <a:xfrm>
            <a:off x="914400" y="685800"/>
            <a:ext cx="7848600" cy="838200"/>
          </a:xfrm>
        </p:spPr>
        <p:txBody>
          <a:bodyPr/>
          <a:lstStyle/>
          <a:p>
            <a:pPr eaLnBrk="1" hangingPunct="1"/>
            <a:r>
              <a:rPr lang="en-US" altLang="en-US" sz="2800" dirty="0">
                <a:solidFill>
                  <a:schemeClr val="tx1"/>
                </a:solidFill>
                <a:latin typeface="Arial Black" panose="020B0A04020102020204" pitchFamily="34" charset="0"/>
              </a:rPr>
              <a:t>Medical Bridge Supplemental Policies</a:t>
            </a:r>
          </a:p>
        </p:txBody>
      </p:sp>
      <p:sp>
        <p:nvSpPr>
          <p:cNvPr id="20482" name="Content Placeholder 2">
            <a:extLst>
              <a:ext uri="{FF2B5EF4-FFF2-40B4-BE49-F238E27FC236}">
                <a16:creationId xmlns:a16="http://schemas.microsoft.com/office/drawing/2014/main" id="{58E4EBAB-49EB-4361-8A90-503742BDBBD5}"/>
              </a:ext>
            </a:extLst>
          </p:cNvPr>
          <p:cNvSpPr>
            <a:spLocks noGrp="1"/>
          </p:cNvSpPr>
          <p:nvPr>
            <p:ph type="subTitle" idx="4294967295"/>
          </p:nvPr>
        </p:nvSpPr>
        <p:spPr>
          <a:xfrm>
            <a:off x="990600" y="1981200"/>
            <a:ext cx="7162800" cy="4191000"/>
          </a:xfrm>
        </p:spPr>
        <p:txBody>
          <a:bodyPr rtlCol="0">
            <a:normAutofit fontScale="25000" lnSpcReduction="20000"/>
          </a:bodyPr>
          <a:lstStyle/>
          <a:p>
            <a:pPr marL="274320" indent="-274320" eaLnBrk="1" fontAlgn="auto" hangingPunct="1">
              <a:spcAft>
                <a:spcPts val="0"/>
              </a:spcAft>
              <a:buClr>
                <a:schemeClr val="accent3"/>
              </a:buClr>
              <a:buFontTx/>
              <a:buNone/>
              <a:defRPr/>
            </a:pPr>
            <a:r>
              <a:rPr lang="en-US" sz="8000" dirty="0">
                <a:solidFill>
                  <a:schemeClr val="tx1"/>
                </a:solidFill>
                <a:latin typeface="Britannic Bold" panose="020B0903060703020204" pitchFamily="34" charset="0"/>
                <a:ea typeface="Arial Unicode MS" pitchFamily="34" charset="-128"/>
                <a:cs typeface="Arial Unicode MS" pitchFamily="34" charset="-128"/>
              </a:rPr>
              <a:t>IMB7000 –MB Policies since 9/1/2019</a:t>
            </a:r>
          </a:p>
          <a:p>
            <a:pPr marL="274320" indent="-274320" eaLnBrk="1" fontAlgn="auto" hangingPunct="1">
              <a:spcAft>
                <a:spcPts val="0"/>
              </a:spcAft>
              <a:buClr>
                <a:schemeClr val="accent3"/>
              </a:buClr>
              <a:buFontTx/>
              <a:buNone/>
              <a:defRPr/>
            </a:pPr>
            <a:r>
              <a:rPr lang="en-US" sz="7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MB3000 DB &amp; DD – Policies enrolled 9/2017 to 8/2019</a:t>
            </a:r>
          </a:p>
          <a:p>
            <a:pPr marL="274320" indent="-274320" eaLnBrk="1" fontAlgn="auto" hangingPunct="1">
              <a:spcAft>
                <a:spcPts val="0"/>
              </a:spcAft>
              <a:buClr>
                <a:schemeClr val="accent3"/>
              </a:buClr>
              <a:buFontTx/>
              <a:buNone/>
              <a:defRPr/>
            </a:pPr>
            <a:r>
              <a:rPr lang="en-US" sz="7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MB3000 BB &amp; BD – Policies written before 9/2017</a:t>
            </a:r>
          </a:p>
          <a:p>
            <a:pPr marL="274320" indent="-274320" eaLnBrk="1" fontAlgn="auto" hangingPunct="1">
              <a:spcAft>
                <a:spcPts val="0"/>
              </a:spcAft>
              <a:buClr>
                <a:schemeClr val="accent3"/>
              </a:buClr>
              <a:buFontTx/>
              <a:buNone/>
              <a:defRPr/>
            </a:pPr>
            <a:endParaRPr lang="en-US" sz="11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Participants who were enrolled in Medical Bridge3000 plans (BB, BD, DB, &amp; DD) prior to September 1, 2019 will be grandfathered but are </a:t>
            </a:r>
            <a:r>
              <a:rPr lang="en-US" sz="9600" i="1"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eligible</a:t>
            </a: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 to apply for a transfer to the IMB7000 Medical Bridge at </a:t>
            </a:r>
            <a:r>
              <a:rPr lang="en-US" sz="9600" u="sng"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existing age</a:t>
            </a: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 at time of application.  If new policy is approved, policy will be transferred.  Medical Bridge 3000 wellness benefits limited to 2 per family/year &amp; does not include observation room benefit.</a:t>
            </a:r>
          </a:p>
          <a:p>
            <a:pPr marL="274320" indent="-274320" eaLnBrk="1" fontAlgn="auto" hangingPunct="1">
              <a:spcAft>
                <a:spcPts val="0"/>
              </a:spcAft>
              <a:buClr>
                <a:schemeClr val="accent3"/>
              </a:buClr>
              <a:buFontTx/>
              <a:buNone/>
              <a:defRPr/>
            </a:pPr>
            <a:endParaRPr lang="en-US" sz="9600" dirty="0">
              <a:solidFill>
                <a:schemeClr val="bg2">
                  <a:lumMod val="25000"/>
                </a:schemeClr>
              </a:solidFill>
              <a:latin typeface="Microsoft Yi Baiti" panose="03000500000000000000" pitchFamily="66" charset="0"/>
              <a:ea typeface="Microsoft Yi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6400" dirty="0">
                <a:solidFill>
                  <a:schemeClr val="bg2">
                    <a:lumMod val="25000"/>
                  </a:schemeClr>
                </a:solidFill>
                <a:latin typeface="Mongolian Baiti" panose="03000500000000000000" pitchFamily="66" charset="0"/>
                <a:ea typeface="Segoe UI Emoji" panose="020B0502040204020203" pitchFamily="34" charset="0"/>
                <a:cs typeface="Mongolian Baiti" panose="03000500000000000000" pitchFamily="66" charset="0"/>
              </a:rPr>
              <a:t> </a:t>
            </a:r>
            <a:endParaRPr lang="en-US" sz="8000" dirty="0">
              <a:solidFill>
                <a:schemeClr val="bg2">
                  <a:lumMod val="25000"/>
                </a:schemeClr>
              </a:solidFill>
              <a:latin typeface="Mongolian Baiti" panose="03000500000000000000" pitchFamily="66" charset="0"/>
              <a:ea typeface="Segoe UI Emoji" panose="020B0502040204020203" pitchFamily="34" charset="0"/>
              <a:cs typeface="Mongolian Baiti" panose="03000500000000000000" pitchFamily="66" charset="0"/>
            </a:endParaRPr>
          </a:p>
          <a:p>
            <a:pPr marL="274320" indent="-274320" eaLnBrk="1" fontAlgn="auto" hangingPunct="1">
              <a:spcAft>
                <a:spcPts val="0"/>
              </a:spcAft>
              <a:buClr>
                <a:schemeClr val="accent3"/>
              </a:buClr>
              <a:buFontTx/>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7200" dirty="0">
                <a:ea typeface="Arial Unicode MS" pitchFamily="34" charset="-128"/>
                <a:cs typeface="Arial Unicode MS" pitchFamily="34" charset="-128"/>
              </a:rPr>
              <a:t> </a:t>
            </a:r>
            <a:endParaRPr lang="en-US" sz="4200" dirty="0">
              <a:latin typeface="Tw Cen MT Condensed" pitchFamily="34" charset="0"/>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A06E-140D-42B9-9198-9F27786DA007}"/>
              </a:ext>
            </a:extLst>
          </p:cNvPr>
          <p:cNvSpPr>
            <a:spLocks noGrp="1"/>
          </p:cNvSpPr>
          <p:nvPr>
            <p:ph type="title"/>
          </p:nvPr>
        </p:nvSpPr>
        <p:spPr>
          <a:xfrm>
            <a:off x="990600" y="550863"/>
            <a:ext cx="5943600" cy="993775"/>
          </a:xfrm>
        </p:spPr>
        <p:txBody>
          <a:bodyPr rtlCol="0">
            <a:normAutofit/>
          </a:bodyPr>
          <a:lstStyle/>
          <a:p>
            <a:pPr eaLnBrk="1" fontAlgn="auto" hangingPunct="1">
              <a:spcAft>
                <a:spcPts val="0"/>
              </a:spcAft>
              <a:defRPr/>
            </a:pPr>
            <a:r>
              <a:rPr lang="en-US" sz="4800" b="1" dirty="0">
                <a:solidFill>
                  <a:schemeClr val="bg2">
                    <a:lumMod val="10000"/>
                  </a:schemeClr>
                </a:solidFill>
                <a:latin typeface="+mn-lt"/>
                <a:cs typeface="Mongolian Baiti" panose="03000500000000000000" pitchFamily="66" charset="0"/>
              </a:rPr>
              <a:t>Critical Illness</a:t>
            </a:r>
          </a:p>
        </p:txBody>
      </p:sp>
      <p:sp>
        <p:nvSpPr>
          <p:cNvPr id="259075" name="Rectangle 7">
            <a:extLst>
              <a:ext uri="{FF2B5EF4-FFF2-40B4-BE49-F238E27FC236}">
                <a16:creationId xmlns:a16="http://schemas.microsoft.com/office/drawing/2014/main" id="{98545E67-FFD0-4631-8478-5523DB10B417}"/>
              </a:ext>
            </a:extLst>
          </p:cNvPr>
          <p:cNvSpPr>
            <a:spLocks noChangeArrowheads="1"/>
          </p:cNvSpPr>
          <p:nvPr/>
        </p:nvSpPr>
        <p:spPr bwMode="auto">
          <a:xfrm>
            <a:off x="5778500" y="26670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400" b="1" dirty="0">
                <a:solidFill>
                  <a:schemeClr val="tx1"/>
                </a:solidFill>
                <a:latin typeface="Tw Cen MT Condensed" panose="020B0606020104020203" pitchFamily="34" charset="0"/>
              </a:rPr>
              <a:t>Review Critical Illness Outline of Coverage</a:t>
            </a:r>
            <a:endParaRPr lang="en-US" altLang="en-US" sz="1400" dirty="0">
              <a:solidFill>
                <a:schemeClr val="tx1"/>
              </a:solidFill>
              <a:latin typeface="Arial Black" panose="020B0A04020102020204" pitchFamily="34" charset="0"/>
            </a:endParaRPr>
          </a:p>
        </p:txBody>
      </p:sp>
      <p:sp>
        <p:nvSpPr>
          <p:cNvPr id="62469" name="Rectangle 2">
            <a:extLst>
              <a:ext uri="{FF2B5EF4-FFF2-40B4-BE49-F238E27FC236}">
                <a16:creationId xmlns:a16="http://schemas.microsoft.com/office/drawing/2014/main" id="{1325CB55-90D3-412A-9D1E-54E05F7643AA}"/>
              </a:ext>
            </a:extLst>
          </p:cNvPr>
          <p:cNvSpPr>
            <a:spLocks noChangeArrowheads="1"/>
          </p:cNvSpPr>
          <p:nvPr/>
        </p:nvSpPr>
        <p:spPr bwMode="auto">
          <a:xfrm>
            <a:off x="762000" y="1828800"/>
            <a:ext cx="7924800" cy="3970338"/>
          </a:xfrm>
          <a:prstGeom prst="rect">
            <a:avLst/>
          </a:prstGeom>
          <a:noFill/>
          <a:ln>
            <a:noFill/>
          </a:ln>
        </p:spPr>
        <p:txBody>
          <a:bodyPr>
            <a:spAutoFit/>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defRPr/>
            </a:pPr>
            <a:r>
              <a:rPr lang="en-US" altLang="en-US" sz="3600" b="1" dirty="0">
                <a:solidFill>
                  <a:srgbClr val="0F0FF7"/>
                </a:solidFill>
                <a:latin typeface="Mongolian Baiti" panose="03000500000000000000" pitchFamily="66" charset="0"/>
                <a:cs typeface="Mongolian Baiti" panose="03000500000000000000" pitchFamily="66" charset="0"/>
              </a:rPr>
              <a:t>Pays 100% of Lump Sum Benefi</a:t>
            </a:r>
            <a:r>
              <a:rPr lang="en-US" altLang="en-US" sz="2800" b="1" dirty="0">
                <a:solidFill>
                  <a:srgbClr val="0F0FF7"/>
                </a:solidFill>
                <a:latin typeface="Mongolian Baiti" panose="03000500000000000000" pitchFamily="66" charset="0"/>
                <a:cs typeface="Mongolian Baiti" panose="03000500000000000000" pitchFamily="66" charset="0"/>
              </a:rPr>
              <a:t>t you Select</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Heart Attack</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Stroke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Major Organ failure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End State Renal - Kidney failure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Coma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Blindness</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Permanent Paralysis due to Covered Accident</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Occupational effectious HIV or Hepatitis B, C, D</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Pays 25% for Coronary Artery Bypass Graft Surgery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1CF4-ED95-4720-8CC8-FC25DB9A488F}"/>
              </a:ext>
            </a:extLst>
          </p:cNvPr>
          <p:cNvSpPr>
            <a:spLocks noGrp="1"/>
          </p:cNvSpPr>
          <p:nvPr>
            <p:ph type="title"/>
          </p:nvPr>
        </p:nvSpPr>
        <p:spPr>
          <a:xfrm>
            <a:off x="990600" y="609600"/>
            <a:ext cx="6705600" cy="685800"/>
          </a:xfrm>
        </p:spPr>
        <p:txBody>
          <a:bodyPr rtlCol="0">
            <a:noAutofit/>
          </a:bodyPr>
          <a:lstStyle/>
          <a:p>
            <a:pPr eaLnBrk="1" fontAlgn="auto" hangingPunct="1">
              <a:spcAft>
                <a:spcPts val="0"/>
              </a:spcAft>
              <a:defRPr/>
            </a:pPr>
            <a:r>
              <a:rPr lang="en-US" sz="4400" b="1" dirty="0">
                <a:solidFill>
                  <a:schemeClr val="tx1">
                    <a:lumMod val="95000"/>
                    <a:lumOff val="5000"/>
                  </a:schemeClr>
                </a:solidFill>
                <a:latin typeface="+mn-lt"/>
                <a:cs typeface="Mongolian Baiti" panose="03000500000000000000" pitchFamily="66" charset="0"/>
              </a:rPr>
              <a:t>Critical Illness</a:t>
            </a:r>
          </a:p>
        </p:txBody>
      </p:sp>
      <p:sp>
        <p:nvSpPr>
          <p:cNvPr id="260099" name="Slide Number Placeholder 5">
            <a:extLst>
              <a:ext uri="{FF2B5EF4-FFF2-40B4-BE49-F238E27FC236}">
                <a16:creationId xmlns:a16="http://schemas.microsoft.com/office/drawing/2014/main" id="{DA6C4A35-4EAB-40D1-B162-DEA4EC8035E8}"/>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Review Outline of Coverage</a:t>
            </a:r>
          </a:p>
        </p:txBody>
      </p:sp>
      <p:sp>
        <p:nvSpPr>
          <p:cNvPr id="3" name="Rectangle 2">
            <a:extLst>
              <a:ext uri="{FF2B5EF4-FFF2-40B4-BE49-F238E27FC236}">
                <a16:creationId xmlns:a16="http://schemas.microsoft.com/office/drawing/2014/main" id="{D0818B3A-471D-4DCD-AA92-4F3BB981D093}"/>
              </a:ext>
            </a:extLst>
          </p:cNvPr>
          <p:cNvSpPr/>
          <p:nvPr/>
        </p:nvSpPr>
        <p:spPr>
          <a:xfrm>
            <a:off x="533400" y="1582738"/>
            <a:ext cx="8077200" cy="4462462"/>
          </a:xfrm>
          <a:prstGeom prst="rect">
            <a:avLst/>
          </a:prstGeom>
        </p:spPr>
        <p:txBody>
          <a:bodyPr>
            <a:spAutoFit/>
          </a:bodyPr>
          <a:lstStyle/>
          <a:p>
            <a:pPr marL="365760" indent="-256032" eaLnBrk="1" fontAlgn="auto" hangingPunct="1">
              <a:spcAft>
                <a:spcPts val="0"/>
              </a:spcAft>
              <a:buFont typeface="Wingdings 3"/>
              <a:buChar char=""/>
              <a:defRPr/>
            </a:pPr>
            <a:r>
              <a:rPr lang="en-US" sz="3200" b="1" dirty="0">
                <a:solidFill>
                  <a:srgbClr val="FF0000"/>
                </a:solidFill>
                <a:latin typeface="Bell MT" pitchFamily="18" charset="0"/>
              </a:rPr>
              <a:t>Premiums are based on Your Age,  Tobacco Status,  &amp; Amount of Coverage</a:t>
            </a:r>
          </a:p>
          <a:p>
            <a:pPr marL="109728" eaLnBrk="1" fontAlgn="auto" hangingPunct="1">
              <a:spcAft>
                <a:spcPts val="0"/>
              </a:spcAft>
              <a:defRPr/>
            </a:pPr>
            <a:endParaRPr lang="en-US" sz="28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Initial 30 Day Waiting Period </a:t>
            </a:r>
          </a:p>
          <a:p>
            <a:pPr marL="365760" indent="-256032" eaLnBrk="1" fontAlgn="auto" hangingPunct="1">
              <a:spcAft>
                <a:spcPts val="0"/>
              </a:spcAft>
              <a:buFont typeface="Wingdings 3"/>
              <a:buChar char=""/>
              <a:defRPr/>
            </a:pPr>
            <a:endParaRPr lang="en-US" sz="24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Pre-existing limitation generally for12 months </a:t>
            </a:r>
          </a:p>
          <a:p>
            <a:pPr marL="365760" indent="-256032" eaLnBrk="1" fontAlgn="auto" hangingPunct="1">
              <a:spcAft>
                <a:spcPts val="0"/>
              </a:spcAft>
              <a:buFont typeface="Wingdings 3"/>
              <a:buNone/>
              <a:defRPr/>
            </a:pPr>
            <a:r>
              <a:rPr lang="en-US" sz="2400" dirty="0">
                <a:latin typeface="Bell MT" pitchFamily="18" charset="0"/>
              </a:rPr>
              <a:t>		</a:t>
            </a:r>
          </a:p>
          <a:p>
            <a:pPr marL="365760" indent="-256032" eaLnBrk="1" fontAlgn="auto" hangingPunct="1">
              <a:spcAft>
                <a:spcPts val="0"/>
              </a:spcAft>
              <a:buFont typeface="Wingdings 3"/>
              <a:buChar char=""/>
              <a:defRPr/>
            </a:pPr>
            <a:r>
              <a:rPr lang="en-US" sz="2400" dirty="0">
                <a:latin typeface="Bell MT" pitchFamily="18" charset="0"/>
              </a:rPr>
              <a:t>Maximum benefit amount is reduced by 50% on anniversary date after age 75</a:t>
            </a:r>
          </a:p>
          <a:p>
            <a:pPr marL="109728" eaLnBrk="1" fontAlgn="auto" hangingPunct="1">
              <a:spcAft>
                <a:spcPts val="0"/>
              </a:spcAft>
              <a:defRPr/>
            </a:pPr>
            <a:endParaRPr lang="en-US" sz="24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Premiums paid with After Tax Dollars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826C-58D1-4C1D-93B3-BBE1708D11A9}"/>
              </a:ext>
            </a:extLst>
          </p:cNvPr>
          <p:cNvSpPr>
            <a:spLocks noGrp="1"/>
          </p:cNvSpPr>
          <p:nvPr>
            <p:ph type="title"/>
          </p:nvPr>
        </p:nvSpPr>
        <p:spPr>
          <a:xfrm>
            <a:off x="762000" y="457200"/>
            <a:ext cx="5334000" cy="838200"/>
          </a:xfrm>
        </p:spPr>
        <p:txBody>
          <a:bodyPr rtlCol="0">
            <a:normAutofit/>
          </a:bodyPr>
          <a:lstStyle/>
          <a:p>
            <a:pPr eaLnBrk="1" fontAlgn="auto" hangingPunct="1">
              <a:spcAft>
                <a:spcPts val="0"/>
              </a:spcAft>
              <a:defRPr/>
            </a:pPr>
            <a:r>
              <a:rPr lang="en-US" sz="4800" b="1" dirty="0">
                <a:solidFill>
                  <a:schemeClr val="tx1">
                    <a:lumMod val="95000"/>
                    <a:lumOff val="5000"/>
                  </a:schemeClr>
                </a:solidFill>
                <a:latin typeface="+mn-lt"/>
                <a:cs typeface="Mongolian Baiti" panose="03000500000000000000" pitchFamily="66" charset="0"/>
              </a:rPr>
              <a:t>Critical Illness</a:t>
            </a:r>
          </a:p>
        </p:txBody>
      </p:sp>
      <p:sp>
        <p:nvSpPr>
          <p:cNvPr id="64516" name="Rectangle 6">
            <a:extLst>
              <a:ext uri="{FF2B5EF4-FFF2-40B4-BE49-F238E27FC236}">
                <a16:creationId xmlns:a16="http://schemas.microsoft.com/office/drawing/2014/main" id="{EE290A2C-751C-4668-9B55-735523ED3A1F}"/>
              </a:ext>
            </a:extLst>
          </p:cNvPr>
          <p:cNvSpPr>
            <a:spLocks noChangeArrowheads="1"/>
          </p:cNvSpPr>
          <p:nvPr/>
        </p:nvSpPr>
        <p:spPr bwMode="auto">
          <a:xfrm>
            <a:off x="381000" y="1600200"/>
            <a:ext cx="8458200" cy="4894263"/>
          </a:xfrm>
          <a:prstGeom prst="rect">
            <a:avLst/>
          </a:prstGeom>
          <a:noFill/>
          <a:ln>
            <a:noFill/>
          </a:ln>
        </p:spPr>
        <p:txBody>
          <a:bodyPr wrap="square">
            <a:spAutoFit/>
          </a:bodyPr>
          <a:lstStyle>
            <a:lvl1pPr marL="365125" indent="-255588">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 typeface="Wingdings 3" pitchFamily="18" charset="2"/>
              <a:buChar char=""/>
              <a:defRPr/>
            </a:pPr>
            <a:r>
              <a:rPr lang="en-US" altLang="en-US" b="1" dirty="0">
                <a:solidFill>
                  <a:srgbClr val="0F0FF7"/>
                </a:solidFill>
                <a:latin typeface="Mongolian Baiti" panose="03000500000000000000" pitchFamily="66" charset="0"/>
                <a:cs typeface="Mongolian Baiti" panose="03000500000000000000" pitchFamily="66" charset="0"/>
              </a:rPr>
              <a:t>You select Lump Sum benefit between $5,000 to $75,000 in $1,000 increments; Includes Subsequent Diagnosis</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Maximum Policy benefit is </a:t>
            </a:r>
            <a:r>
              <a:rPr lang="en-US" altLang="en-US" b="1" dirty="0">
                <a:solidFill>
                  <a:schemeClr val="tx1"/>
                </a:solidFill>
                <a:latin typeface="Mongolian Baiti" panose="03000500000000000000" pitchFamily="66" charset="0"/>
                <a:cs typeface="Mongolian Baiti" panose="03000500000000000000" pitchFamily="66" charset="0"/>
              </a:rPr>
              <a:t>Three (3X) </a:t>
            </a:r>
            <a:r>
              <a:rPr lang="en-US" altLang="en-US" dirty="0">
                <a:solidFill>
                  <a:schemeClr val="tx1"/>
                </a:solidFill>
                <a:latin typeface="Mongolian Baiti" panose="03000500000000000000" pitchFamily="66" charset="0"/>
                <a:cs typeface="Mongolian Baiti" panose="03000500000000000000" pitchFamily="66" charset="0"/>
              </a:rPr>
              <a:t>Initial Lump Sum</a:t>
            </a:r>
          </a:p>
          <a:p>
            <a:pPr eaLnBrk="1" hangingPunct="1">
              <a:spcBef>
                <a:spcPct val="0"/>
              </a:spcBef>
              <a:buClrTx/>
              <a:buSzTx/>
              <a:buFont typeface="Wingdings 3" pitchFamily="18" charset="2"/>
              <a:buChar char=""/>
              <a:defRPr/>
            </a:pPr>
            <a:endParaRPr lang="en-US" altLang="en-US" dirty="0">
              <a:solidFill>
                <a:schemeClr val="tx1"/>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Family coverage includes Spouse at 50% and children at 25% of name insured </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b="1" dirty="0">
                <a:solidFill>
                  <a:srgbClr val="FF0000"/>
                </a:solidFill>
                <a:latin typeface="Mongolian Baiti" panose="03000500000000000000" pitchFamily="66" charset="0"/>
                <a:cs typeface="Mongolian Baiti" panose="03000500000000000000" pitchFamily="66" charset="0"/>
              </a:rPr>
              <a:t>No additional premium to add Children but they are eligible for health screening </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$50 health screening per person/year after 30 day waiting period   </a:t>
            </a:r>
            <a:r>
              <a:rPr lang="en-US" altLang="en-US" sz="1800" dirty="0">
                <a:solidFill>
                  <a:schemeClr val="bg2">
                    <a:lumMod val="25000"/>
                  </a:schemeClr>
                </a:solidFill>
                <a:latin typeface="Mongolian Baiti" panose="03000500000000000000" pitchFamily="66" charset="0"/>
                <a:cs typeface="Mongolian Baiti" panose="03000500000000000000" pitchFamily="66" charset="0"/>
              </a:rPr>
              <a:t>	</a:t>
            </a:r>
            <a:r>
              <a:rPr lang="en-US" altLang="en-US" sz="1600" dirty="0">
                <a:solidFill>
                  <a:schemeClr val="bg2">
                    <a:lumMod val="25000"/>
                  </a:schemeClr>
                </a:solidFill>
                <a:latin typeface="Mongolian Baiti" panose="03000500000000000000" pitchFamily="66" charset="0"/>
                <a:cs typeface="Mongolian Baiti" panose="03000500000000000000" pitchFamily="66" charset="0"/>
              </a:rPr>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a:extLst>
              <a:ext uri="{FF2B5EF4-FFF2-40B4-BE49-F238E27FC236}">
                <a16:creationId xmlns:a16="http://schemas.microsoft.com/office/drawing/2014/main" id="{1A5D0E1F-BBF2-4AAF-9532-25EE5A76137B}"/>
              </a:ext>
            </a:extLst>
          </p:cNvPr>
          <p:cNvSpPr>
            <a:spLocks noGrp="1"/>
          </p:cNvSpPr>
          <p:nvPr>
            <p:ph type="title"/>
          </p:nvPr>
        </p:nvSpPr>
        <p:spPr>
          <a:xfrm>
            <a:off x="1219200" y="533400"/>
            <a:ext cx="7620000" cy="838200"/>
          </a:xfrm>
        </p:spPr>
        <p:txBody>
          <a:bodyPr/>
          <a:lstStyle/>
          <a:p>
            <a:pPr eaLnBrk="1" hangingPunct="1"/>
            <a:r>
              <a:rPr lang="en-US" altLang="en-US" sz="3200" dirty="0">
                <a:solidFill>
                  <a:schemeClr val="tx1"/>
                </a:solidFill>
                <a:latin typeface="Aharoni" panose="02010803020104030203" pitchFamily="2" charset="-79"/>
              </a:rPr>
              <a:t>Critical Illness Health Screening</a:t>
            </a:r>
          </a:p>
        </p:txBody>
      </p:sp>
      <p:sp>
        <p:nvSpPr>
          <p:cNvPr id="20482" name="Content Placeholder 2">
            <a:extLst>
              <a:ext uri="{FF2B5EF4-FFF2-40B4-BE49-F238E27FC236}">
                <a16:creationId xmlns:a16="http://schemas.microsoft.com/office/drawing/2014/main" id="{73061287-BFAA-4892-86EC-D9D82E56FC04}"/>
              </a:ext>
            </a:extLst>
          </p:cNvPr>
          <p:cNvSpPr>
            <a:spLocks noGrp="1"/>
          </p:cNvSpPr>
          <p:nvPr>
            <p:ph type="subTitle" idx="4294967295"/>
          </p:nvPr>
        </p:nvSpPr>
        <p:spPr>
          <a:xfrm>
            <a:off x="685800" y="1447800"/>
            <a:ext cx="7848600" cy="51054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12800" dirty="0">
                <a:solidFill>
                  <a:srgbClr val="FF0000"/>
                </a:solidFill>
                <a:latin typeface="Berlin Sans FB Demi" panose="020E0802020502020306" pitchFamily="34" charset="0"/>
                <a:ea typeface="Arial Unicode MS" pitchFamily="34" charset="-128"/>
                <a:cs typeface="Arial Unicode MS" pitchFamily="34" charset="-128"/>
              </a:rPr>
              <a:t>$50 Health Screening benefit per year </a:t>
            </a:r>
          </a:p>
          <a:p>
            <a:pPr marL="274320" indent="-274320" eaLnBrk="1" fontAlgn="auto" hangingPunct="1">
              <a:spcAft>
                <a:spcPts val="0"/>
              </a:spcAft>
              <a:buClr>
                <a:schemeClr val="accent3"/>
              </a:buClr>
              <a:buFontTx/>
              <a:buNone/>
              <a:defRPr/>
            </a:pPr>
            <a:r>
              <a:rPr lang="en-US" sz="9600" dirty="0">
                <a:latin typeface="Berlin Sans FB Demi" panose="020E0802020502020306" pitchFamily="34" charset="0"/>
                <a:ea typeface="Arial Unicode MS" pitchFamily="34" charset="-128"/>
                <a:cs typeface="Arial Unicode MS" pitchFamily="34" charset="-128"/>
              </a:rPr>
              <a:t>		</a:t>
            </a:r>
            <a:r>
              <a:rPr lang="en-US" sz="12800" dirty="0">
                <a:solidFill>
                  <a:schemeClr val="tx1"/>
                </a:solidFill>
                <a:ea typeface="Arial Unicode MS" pitchFamily="34" charset="-128"/>
                <a:cs typeface="Arial Unicode MS" pitchFamily="34" charset="-128"/>
              </a:rPr>
              <a:t> </a:t>
            </a:r>
            <a:r>
              <a:rPr lang="en-US" sz="11200" dirty="0">
                <a:solidFill>
                  <a:schemeClr val="tx1"/>
                </a:solidFill>
                <a:latin typeface="Mongolian Baiti" panose="03000500000000000000" pitchFamily="66" charset="0"/>
                <a:ea typeface="Arial Unicode MS" pitchFamily="34" charset="-128"/>
                <a:cs typeface="Mongolian Baiti" panose="03000500000000000000" pitchFamily="66" charset="0"/>
              </a:rPr>
              <a:t>per person after 30 day waiting period</a:t>
            </a:r>
          </a:p>
          <a:p>
            <a:pPr indent="-274320" eaLnBrk="1" fontAlgn="auto" hangingPunct="1">
              <a:spcAft>
                <a:spcPts val="0"/>
              </a:spcAft>
              <a:buFont typeface="Wingdings 3" pitchFamily="18" charset="2"/>
              <a:buNone/>
              <a:defRPr/>
            </a:pPr>
            <a:endParaRPr lang="en-US" altLang="en-US" sz="8800" b="1" dirty="0">
              <a:solidFill>
                <a:schemeClr val="tx1"/>
              </a:solidFill>
            </a:endParaRPr>
          </a:p>
          <a:p>
            <a:pPr indent="-274320" eaLnBrk="1" fontAlgn="auto" hangingPunct="1">
              <a:spcAft>
                <a:spcPts val="0"/>
              </a:spcAft>
              <a:buFont typeface="Wingdings 3" pitchFamily="18" charset="2"/>
              <a:buNone/>
              <a:defRPr/>
            </a:pPr>
            <a:r>
              <a:rPr lang="en-US" altLang="en-US" sz="8800" b="1" dirty="0">
                <a:solidFill>
                  <a:schemeClr val="tx1"/>
                </a:solidFill>
              </a:rPr>
              <a:t> </a:t>
            </a:r>
            <a:r>
              <a:rPr lang="en-US" altLang="en-US" sz="8000" dirty="0">
                <a:solidFill>
                  <a:schemeClr val="tx1"/>
                </a:solidFill>
                <a:latin typeface="Berlin Sans FB Demi" panose="020E0802020502020306" pitchFamily="34" charset="0"/>
              </a:rPr>
              <a:t>Few Examples of Eligible health screening for Critical Illness Policy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Blood test for Triglycerides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Serum Cholesterol Test for HDL/LDL Levels</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Mammogram</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Pap Smear</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Fasting Blood Glucose Test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Blood Test for Colon Cancer (CEA)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PSA</a:t>
            </a:r>
          </a:p>
          <a:p>
            <a:pPr marL="0" indent="0" eaLnBrk="1" fontAlgn="auto" hangingPunct="1">
              <a:spcAft>
                <a:spcPts val="0"/>
              </a:spcAft>
              <a:buFont typeface="Wingdings 2" panose="05020102010507070707" pitchFamily="18" charset="2"/>
              <a:buNone/>
              <a:defRPr/>
            </a:pPr>
            <a:endParaRPr lang="en-US" altLang="en-US" sz="8000" dirty="0">
              <a:solidFill>
                <a:schemeClr val="tx1"/>
              </a:solidFill>
            </a:endParaRPr>
          </a:p>
          <a:p>
            <a:pPr marL="0" indent="0" eaLnBrk="1" fontAlgn="auto" hangingPunct="1">
              <a:spcAft>
                <a:spcPts val="0"/>
              </a:spcAft>
              <a:buFont typeface="Wingdings 2" panose="05020102010507070707" pitchFamily="18" charset="2"/>
              <a:buNone/>
              <a:defRPr/>
            </a:pPr>
            <a:r>
              <a:rPr lang="en-US" altLang="en-US" sz="6400" dirty="0">
                <a:solidFill>
                  <a:schemeClr val="tx1"/>
                </a:solidFill>
                <a:latin typeface="Abadi Extra Light" panose="020B0204020104020204" pitchFamily="34" charset="0"/>
              </a:rPr>
              <a:t>Please refer to Outline of Coverage for Complete List of Health Screenings </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4200" dirty="0">
                <a:latin typeface="Tw Cen MT Condensed" pitchFamily="34" charset="0"/>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88473B25-F0AF-449D-8B8F-184780EC6836}"/>
              </a:ext>
            </a:extLst>
          </p:cNvPr>
          <p:cNvSpPr>
            <a:spLocks noGrp="1"/>
          </p:cNvSpPr>
          <p:nvPr>
            <p:ph type="title"/>
          </p:nvPr>
        </p:nvSpPr>
        <p:spPr>
          <a:xfrm>
            <a:off x="1066800" y="934644"/>
            <a:ext cx="7467600" cy="1503755"/>
          </a:xfrm>
        </p:spPr>
        <p:txBody>
          <a:bodyPr/>
          <a:lstStyle/>
          <a:p>
            <a:pPr eaLnBrk="1" hangingPunct="1"/>
            <a:r>
              <a:rPr lang="en-US" altLang="en-US" sz="2800" dirty="0">
                <a:solidFill>
                  <a:schemeClr val="tx1"/>
                </a:solidFill>
                <a:latin typeface="Britannic Bold" panose="020B0903060703020204" pitchFamily="34" charset="0"/>
              </a:rPr>
              <a:t>EE Contributions for Benefits Package  </a:t>
            </a:r>
            <a:br>
              <a:rPr lang="en-US" altLang="en-US" sz="2800" dirty="0">
                <a:solidFill>
                  <a:schemeClr val="tx1"/>
                </a:solidFill>
                <a:latin typeface="Britannic Bold" panose="020B0903060703020204" pitchFamily="34" charset="0"/>
              </a:rPr>
            </a:br>
            <a:r>
              <a:rPr lang="en-US" altLang="en-US" sz="2800" dirty="0">
                <a:solidFill>
                  <a:schemeClr val="tx1"/>
                </a:solidFill>
                <a:latin typeface="Britannic Bold" panose="020B0903060703020204" pitchFamily="34" charset="0"/>
              </a:rPr>
              <a:t>(Medical/Dental/Vision) </a:t>
            </a:r>
            <a:r>
              <a:rPr lang="en-US" altLang="en-US" sz="2800" dirty="0">
                <a:solidFill>
                  <a:srgbClr val="FF0000"/>
                </a:solidFill>
                <a:latin typeface="Britannic Bold" panose="020B0903060703020204" pitchFamily="34" charset="0"/>
              </a:rPr>
              <a:t>Per Pay Period </a:t>
            </a:r>
            <a:br>
              <a:rPr lang="en-US" altLang="en-US" sz="2800" dirty="0">
                <a:solidFill>
                  <a:schemeClr val="tx1"/>
                </a:solidFill>
                <a:latin typeface="Britannic Bold" panose="020B0903060703020204" pitchFamily="34" charset="0"/>
              </a:rPr>
            </a:br>
            <a:r>
              <a:rPr lang="en-US" altLang="en-US" sz="2800" dirty="0">
                <a:solidFill>
                  <a:schemeClr val="accent4"/>
                </a:solidFill>
                <a:latin typeface="Britannic Bold" panose="020B0903060703020204" pitchFamily="34" charset="0"/>
              </a:rPr>
              <a:t>    - Paid with Pre-Tax Dollars</a:t>
            </a:r>
          </a:p>
        </p:txBody>
      </p:sp>
      <p:sp>
        <p:nvSpPr>
          <p:cNvPr id="3" name="Slide Number Placeholder 2">
            <a:extLst>
              <a:ext uri="{FF2B5EF4-FFF2-40B4-BE49-F238E27FC236}">
                <a16:creationId xmlns:a16="http://schemas.microsoft.com/office/drawing/2014/main" id="{8DB09174-45F5-4C0A-A340-E3BB25489106}"/>
              </a:ext>
            </a:extLst>
          </p:cNvPr>
          <p:cNvSpPr>
            <a:spLocks noGrp="1"/>
          </p:cNvSpPr>
          <p:nvPr>
            <p:ph type="sldNum" sz="quarter" idx="17"/>
          </p:nvPr>
        </p:nvSpPr>
        <p:spPr>
          <a:xfrm>
            <a:off x="1371600" y="5577916"/>
            <a:ext cx="6096000" cy="670484"/>
          </a:xfrm>
        </p:spPr>
        <p:txBody>
          <a:bodyPr rtlCol="0"/>
          <a:lstStyle/>
          <a:p>
            <a:pPr>
              <a:defRPr/>
            </a:pPr>
            <a:r>
              <a:rPr lang="en-US" sz="1800" dirty="0">
                <a:solidFill>
                  <a:schemeClr val="tx1">
                    <a:lumMod val="65000"/>
                    <a:lumOff val="35000"/>
                  </a:schemeClr>
                </a:solidFill>
                <a:cs typeface="Arial" charset="0"/>
              </a:rPr>
              <a:t>EE &amp; CH regardless of the number of children</a:t>
            </a:r>
          </a:p>
        </p:txBody>
      </p:sp>
      <p:sp>
        <p:nvSpPr>
          <p:cNvPr id="102404" name="Content Placeholder 3">
            <a:extLst>
              <a:ext uri="{FF2B5EF4-FFF2-40B4-BE49-F238E27FC236}">
                <a16:creationId xmlns:a16="http://schemas.microsoft.com/office/drawing/2014/main" id="{72D6FE86-031A-487D-836D-34012CAA8D50}"/>
              </a:ext>
            </a:extLst>
          </p:cNvPr>
          <p:cNvSpPr>
            <a:spLocks noGrp="1"/>
          </p:cNvSpPr>
          <p:nvPr>
            <p:ph sz="quarter" idx="13"/>
          </p:nvPr>
        </p:nvSpPr>
        <p:spPr>
          <a:xfrm>
            <a:off x="533400" y="2362200"/>
            <a:ext cx="3419475" cy="3492500"/>
          </a:xfrm>
        </p:spPr>
        <p:txBody>
          <a:bodyPr/>
          <a:lstStyle/>
          <a:p>
            <a:pPr marL="68263" indent="0" eaLnBrk="1" hangingPunct="1">
              <a:buFont typeface="Wingdings 2" panose="05020102010507070707" pitchFamily="18" charset="2"/>
              <a:buNone/>
            </a:pPr>
            <a:endParaRPr lang="en-US" altLang="en-US" dirty="0"/>
          </a:p>
          <a:p>
            <a:pPr marL="68263" indent="0" eaLnBrk="1" hangingPunct="1">
              <a:buFont typeface="Wingdings 2" panose="05020102010507070707" pitchFamily="18" charset="2"/>
              <a:buNone/>
            </a:pPr>
            <a:r>
              <a:rPr lang="en-US" altLang="en-US" u="sng" dirty="0">
                <a:solidFill>
                  <a:srgbClr val="130ACC"/>
                </a:solidFill>
                <a:latin typeface="Arial Black" panose="020B0A04020102020204" pitchFamily="34" charset="0"/>
              </a:rPr>
              <a:t>Silver Option</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Only	$62.51</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&amp; SP	$228.52</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&amp; CH	$232.27</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FAM		$403.06</a:t>
            </a:r>
          </a:p>
          <a:p>
            <a:pPr marL="68263" indent="0" eaLnBrk="1" hangingPunct="1">
              <a:buFont typeface="Wingdings 2" panose="05020102010507070707" pitchFamily="18" charset="2"/>
              <a:buNone/>
            </a:pPr>
            <a:endParaRPr lang="en-US" altLang="en-US" dirty="0">
              <a:solidFill>
                <a:srgbClr val="130ACC"/>
              </a:solidFill>
            </a:endParaRPr>
          </a:p>
        </p:txBody>
      </p:sp>
      <p:sp>
        <p:nvSpPr>
          <p:cNvPr id="5" name="Content Placeholder 4">
            <a:extLst>
              <a:ext uri="{FF2B5EF4-FFF2-40B4-BE49-F238E27FC236}">
                <a16:creationId xmlns:a16="http://schemas.microsoft.com/office/drawing/2014/main" id="{AAE8EDD5-DEEF-432C-BA66-CC03746FC5CB}"/>
              </a:ext>
            </a:extLst>
          </p:cNvPr>
          <p:cNvSpPr>
            <a:spLocks noGrp="1"/>
          </p:cNvSpPr>
          <p:nvPr>
            <p:ph sz="quarter" idx="14"/>
          </p:nvPr>
        </p:nvSpPr>
        <p:spPr>
          <a:xfrm>
            <a:off x="4953000" y="2438399"/>
            <a:ext cx="3724275" cy="3263900"/>
          </a:xfrm>
        </p:spPr>
        <p:txBody>
          <a:bodyPr rtlCol="0">
            <a:normAutofit/>
          </a:bodyPr>
          <a:lstStyle/>
          <a:p>
            <a:pPr marL="68580" indent="0" eaLnBrk="1" fontAlgn="auto" hangingPunct="1">
              <a:spcAft>
                <a:spcPts val="0"/>
              </a:spcAft>
              <a:buFont typeface="Wingdings 2" panose="05020102010507070707" pitchFamily="18" charset="2"/>
              <a:buNone/>
              <a:defRPr/>
            </a:pPr>
            <a:endParaRPr lang="en-US" u="sng" dirty="0"/>
          </a:p>
          <a:p>
            <a:pPr marL="68580" indent="0" eaLnBrk="1" fontAlgn="auto" hangingPunct="1">
              <a:spcAft>
                <a:spcPts val="0"/>
              </a:spcAft>
              <a:buFont typeface="Wingdings 2" panose="05020102010507070707" pitchFamily="18" charset="2"/>
              <a:buNone/>
              <a:defRPr/>
            </a:pPr>
            <a:r>
              <a:rPr lang="en-US" u="sng" dirty="0">
                <a:solidFill>
                  <a:srgbClr val="130ACC"/>
                </a:solidFill>
                <a:latin typeface="Arial Black" panose="020B0A04020102020204" pitchFamily="34" charset="0"/>
              </a:rPr>
              <a:t>Gold Option</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Only	$114.26</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&amp; SP	$332.03</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&amp; CH	$335.78</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FAM		$558.33</a:t>
            </a:r>
          </a:p>
          <a:p>
            <a:pPr indent="-274320" eaLnBrk="1" fontAlgn="auto" hangingPunct="1">
              <a:spcAft>
                <a:spcPts val="0"/>
              </a:spcAft>
              <a:defRPr/>
            </a:pPr>
            <a:endParaRPr lang="en-US" dirty="0"/>
          </a:p>
        </p:txBody>
      </p:sp>
      <p:sp>
        <p:nvSpPr>
          <p:cNvPr id="6" name="Rectangle 5">
            <a:extLst>
              <a:ext uri="{FF2B5EF4-FFF2-40B4-BE49-F238E27FC236}">
                <a16:creationId xmlns:a16="http://schemas.microsoft.com/office/drawing/2014/main" id="{5EC601B3-5E6E-4CE7-B360-E104F13A9341}"/>
              </a:ext>
            </a:extLst>
          </p:cNvPr>
          <p:cNvSpPr/>
          <p:nvPr/>
        </p:nvSpPr>
        <p:spPr>
          <a:xfrm>
            <a:off x="4584919" y="76200"/>
            <a:ext cx="3514296" cy="523220"/>
          </a:xfrm>
          <a:prstGeom prst="rect">
            <a:avLst/>
          </a:prstGeom>
        </p:spPr>
        <p:txBody>
          <a:bodyPr wrap="none">
            <a:spAutoFit/>
          </a:bodyPr>
          <a:lstStyle/>
          <a:p>
            <a:pPr marL="274320" indent="-274320" algn="ctr" eaLnBrk="1" fontAlgn="auto" hangingPunct="1">
              <a:spcAft>
                <a:spcPts val="0"/>
              </a:spcAft>
              <a:buClr>
                <a:schemeClr val="accent3"/>
              </a:buClr>
              <a:defRPr/>
            </a:pPr>
            <a:r>
              <a:rPr lang="en-US" sz="1400" dirty="0">
                <a:solidFill>
                  <a:schemeClr val="bg1"/>
                </a:solidFill>
                <a:cs typeface="Arial" charset="0"/>
              </a:rPr>
              <a:t>Employee Contributions </a:t>
            </a:r>
          </a:p>
          <a:p>
            <a:pPr marL="274320" indent="-274320" algn="ctr" eaLnBrk="1" fontAlgn="auto" hangingPunct="1">
              <a:spcAft>
                <a:spcPts val="0"/>
              </a:spcAft>
              <a:buClr>
                <a:schemeClr val="accent3"/>
              </a:buClr>
              <a:defRPr/>
            </a:pPr>
            <a:r>
              <a:rPr lang="en-US" sz="1400" dirty="0">
                <a:solidFill>
                  <a:schemeClr val="bg1"/>
                </a:solidFill>
                <a:cs typeface="Arial" charset="0"/>
              </a:rPr>
              <a:t>Per Pay Period beginning 9/1/2024</a:t>
            </a:r>
          </a:p>
        </p:txBody>
      </p:sp>
    </p:spTree>
    <p:extLst>
      <p:ext uri="{BB962C8B-B14F-4D97-AF65-F5344CB8AC3E}">
        <p14:creationId xmlns:p14="http://schemas.microsoft.com/office/powerpoint/2010/main" val="23698405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4E34-4C24-4F09-BA6F-044118873324}"/>
              </a:ext>
            </a:extLst>
          </p:cNvPr>
          <p:cNvSpPr>
            <a:spLocks noGrp="1"/>
          </p:cNvSpPr>
          <p:nvPr>
            <p:ph type="title"/>
          </p:nvPr>
        </p:nvSpPr>
        <p:spPr>
          <a:xfrm>
            <a:off x="533400" y="685800"/>
            <a:ext cx="7772400" cy="685800"/>
          </a:xfrm>
        </p:spPr>
        <p:txBody>
          <a:bodyPr rtlCol="0">
            <a:noAutofit/>
          </a:bodyPr>
          <a:lstStyle/>
          <a:p>
            <a:pPr eaLnBrk="1" fontAlgn="auto" hangingPunct="1">
              <a:spcAft>
                <a:spcPts val="0"/>
              </a:spcAft>
              <a:defRPr/>
            </a:pPr>
            <a:r>
              <a:rPr lang="en-US" sz="2400" b="1" dirty="0">
                <a:solidFill>
                  <a:schemeClr val="tx1">
                    <a:lumMod val="95000"/>
                    <a:lumOff val="5000"/>
                  </a:schemeClr>
                </a:solidFill>
                <a:latin typeface="Arial Black" panose="020B0A04020102020204" pitchFamily="34" charset="0"/>
                <a:cs typeface="Mongolian Baiti" panose="03000500000000000000" pitchFamily="66" charset="0"/>
              </a:rPr>
              <a:t>Critical Illness Cost Example for Non-Smoker</a:t>
            </a:r>
          </a:p>
        </p:txBody>
      </p:sp>
      <p:sp>
        <p:nvSpPr>
          <p:cNvPr id="263171" name="Slide Number Placeholder 5">
            <a:extLst>
              <a:ext uri="{FF2B5EF4-FFF2-40B4-BE49-F238E27FC236}">
                <a16:creationId xmlns:a16="http://schemas.microsoft.com/office/drawing/2014/main" id="{D46910DA-5E42-475C-B3B6-097D294D2A5D}"/>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a:t>
            </a:r>
          </a:p>
        </p:txBody>
      </p:sp>
      <p:sp>
        <p:nvSpPr>
          <p:cNvPr id="3" name="Rectangle 2">
            <a:extLst>
              <a:ext uri="{FF2B5EF4-FFF2-40B4-BE49-F238E27FC236}">
                <a16:creationId xmlns:a16="http://schemas.microsoft.com/office/drawing/2014/main" id="{C6541563-19CC-43F4-9FDD-A2E9C4D2236F}"/>
              </a:ext>
            </a:extLst>
          </p:cNvPr>
          <p:cNvSpPr/>
          <p:nvPr/>
        </p:nvSpPr>
        <p:spPr>
          <a:xfrm>
            <a:off x="685800" y="1697038"/>
            <a:ext cx="7964488" cy="4956175"/>
          </a:xfrm>
          <a:prstGeom prst="rect">
            <a:avLst/>
          </a:prstGeom>
        </p:spPr>
        <p:txBody>
          <a:bodyPr>
            <a:spAutoFit/>
          </a:bodyPr>
          <a:lstStyle/>
          <a:p>
            <a:pPr marL="109728" eaLnBrk="1" fontAlgn="auto" hangingPunct="1">
              <a:spcAft>
                <a:spcPts val="0"/>
              </a:spcAft>
              <a:defRPr/>
            </a:pPr>
            <a:r>
              <a:rPr lang="en-US" sz="2800" b="1" dirty="0">
                <a:solidFill>
                  <a:srgbClr val="FF0000"/>
                </a:solidFill>
                <a:latin typeface="+mn-lt"/>
              </a:rPr>
              <a:t>Age 31</a:t>
            </a:r>
            <a:r>
              <a:rPr lang="en-US" sz="2800" b="1" dirty="0">
                <a:latin typeface="+mn-lt"/>
              </a:rPr>
              <a:t>,</a:t>
            </a:r>
            <a:r>
              <a:rPr lang="en-US" sz="2800" b="1" dirty="0">
                <a:solidFill>
                  <a:schemeClr val="tx2">
                    <a:lumMod val="75000"/>
                  </a:schemeClr>
                </a:solidFill>
                <a:latin typeface="+mn-lt"/>
              </a:rPr>
              <a:t> </a:t>
            </a:r>
            <a:r>
              <a:rPr lang="en-US" sz="2800" b="1" dirty="0">
                <a:latin typeface="+mn-lt"/>
              </a:rPr>
              <a:t>Lump Sum </a:t>
            </a:r>
            <a:r>
              <a:rPr lang="en-US" sz="2800" b="1" dirty="0">
                <a:solidFill>
                  <a:srgbClr val="FF0000"/>
                </a:solidFill>
                <a:latin typeface="+mn-lt"/>
              </a:rPr>
              <a:t>$7,000 Employee </a:t>
            </a:r>
            <a:r>
              <a:rPr lang="en-US" sz="2800" b="1" dirty="0">
                <a:latin typeface="+mn-lt"/>
              </a:rPr>
              <a:t>coverage for Critical Illness</a:t>
            </a:r>
          </a:p>
          <a:p>
            <a:pPr marL="109728" eaLnBrk="1" fontAlgn="auto" hangingPunct="1">
              <a:spcAft>
                <a:spcPts val="0"/>
              </a:spcAft>
              <a:defRPr/>
            </a:pPr>
            <a:endParaRPr lang="en-US" sz="3200" b="1" dirty="0">
              <a:latin typeface="+mn-lt"/>
            </a:endParaRPr>
          </a:p>
          <a:p>
            <a:pPr marL="109728" eaLnBrk="1" fontAlgn="auto" hangingPunct="1">
              <a:spcAft>
                <a:spcPts val="0"/>
              </a:spcAft>
              <a:defRPr/>
            </a:pPr>
            <a:r>
              <a:rPr lang="en-US" sz="2400" dirty="0">
                <a:latin typeface="+mn-lt"/>
              </a:rPr>
              <a:t>Cost per Pay Period $2.25 (after-tax)</a:t>
            </a:r>
          </a:p>
          <a:p>
            <a:pPr marL="109728" eaLnBrk="1" fontAlgn="auto" hangingPunct="1">
              <a:spcAft>
                <a:spcPts val="0"/>
              </a:spcAft>
              <a:defRPr/>
            </a:pPr>
            <a:r>
              <a:rPr lang="en-US" sz="2400" dirty="0">
                <a:latin typeface="+mn-lt"/>
              </a:rPr>
              <a:t>Annual Premium $58.56</a:t>
            </a:r>
          </a:p>
          <a:p>
            <a:pPr marL="109728" eaLnBrk="1" fontAlgn="auto" hangingPunct="1">
              <a:spcAft>
                <a:spcPts val="0"/>
              </a:spcAft>
              <a:defRPr/>
            </a:pPr>
            <a:r>
              <a:rPr lang="en-US" sz="2400" dirty="0">
                <a:latin typeface="+mn-lt"/>
              </a:rPr>
              <a:t>Health Screening Reimbursement $50</a:t>
            </a:r>
          </a:p>
          <a:p>
            <a:pPr marL="109728" eaLnBrk="1" fontAlgn="auto" hangingPunct="1">
              <a:spcAft>
                <a:spcPts val="0"/>
              </a:spcAft>
              <a:defRPr/>
            </a:pPr>
            <a:endParaRPr lang="en-US" sz="2400" dirty="0">
              <a:solidFill>
                <a:srgbClr val="FF0000"/>
              </a:solidFill>
              <a:latin typeface="+mn-lt"/>
            </a:endParaRPr>
          </a:p>
          <a:p>
            <a:pPr marL="109728" eaLnBrk="1" fontAlgn="auto" hangingPunct="1">
              <a:spcAft>
                <a:spcPts val="0"/>
              </a:spcAft>
              <a:defRPr/>
            </a:pPr>
            <a:r>
              <a:rPr lang="en-US" sz="2400" dirty="0">
                <a:solidFill>
                  <a:srgbClr val="130ACC"/>
                </a:solidFill>
              </a:rPr>
              <a:t>Net </a:t>
            </a:r>
            <a:r>
              <a:rPr lang="en-US" sz="2400" u="sng" dirty="0">
                <a:solidFill>
                  <a:srgbClr val="130ACC"/>
                </a:solidFill>
              </a:rPr>
              <a:t>Annual</a:t>
            </a:r>
            <a:r>
              <a:rPr lang="en-US" sz="2400" dirty="0">
                <a:solidFill>
                  <a:srgbClr val="130ACC"/>
                </a:solidFill>
              </a:rPr>
              <a:t> Cost - </a:t>
            </a:r>
            <a:r>
              <a:rPr lang="en-US" sz="3200" dirty="0">
                <a:solidFill>
                  <a:srgbClr val="130ACC"/>
                </a:solidFill>
              </a:rPr>
              <a:t>$8.56 </a:t>
            </a:r>
            <a:r>
              <a:rPr lang="en-US" sz="2400" dirty="0"/>
              <a:t>($58.56 minus $50)</a:t>
            </a:r>
          </a:p>
          <a:p>
            <a:pPr marL="109728" eaLnBrk="1" fontAlgn="auto" hangingPunct="1">
              <a:spcAft>
                <a:spcPts val="0"/>
              </a:spcAft>
              <a:defRPr/>
            </a:pPr>
            <a:endParaRPr lang="en-US" sz="2400" dirty="0">
              <a:latin typeface="+mn-lt"/>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800" dirty="0">
              <a:latin typeface="Bell MT"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75BE-7D1B-40FD-A7E4-D566EB529BF5}"/>
              </a:ext>
            </a:extLst>
          </p:cNvPr>
          <p:cNvSpPr>
            <a:spLocks noGrp="1"/>
          </p:cNvSpPr>
          <p:nvPr>
            <p:ph type="title"/>
          </p:nvPr>
        </p:nvSpPr>
        <p:spPr>
          <a:xfrm>
            <a:off x="533400" y="609600"/>
            <a:ext cx="8116888" cy="685800"/>
          </a:xfrm>
        </p:spPr>
        <p:txBody>
          <a:bodyPr rtlCol="0">
            <a:noAutofit/>
          </a:bodyPr>
          <a:lstStyle/>
          <a:p>
            <a:pPr eaLnBrk="1" fontAlgn="auto" hangingPunct="1">
              <a:spcAft>
                <a:spcPts val="0"/>
              </a:spcAft>
              <a:defRPr/>
            </a:pPr>
            <a:r>
              <a:rPr lang="en-US" sz="2400" b="1" dirty="0">
                <a:solidFill>
                  <a:schemeClr val="tx1">
                    <a:lumMod val="95000"/>
                    <a:lumOff val="5000"/>
                  </a:schemeClr>
                </a:solidFill>
                <a:latin typeface="Arial Black" panose="020B0A04020102020204" pitchFamily="34" charset="0"/>
                <a:cs typeface="Mongolian Baiti" panose="03000500000000000000" pitchFamily="66" charset="0"/>
              </a:rPr>
              <a:t>Critical Illness Cost Example for Non-Smoker</a:t>
            </a:r>
          </a:p>
        </p:txBody>
      </p:sp>
      <p:sp>
        <p:nvSpPr>
          <p:cNvPr id="264195" name="Slide Number Placeholder 5">
            <a:extLst>
              <a:ext uri="{FF2B5EF4-FFF2-40B4-BE49-F238E27FC236}">
                <a16:creationId xmlns:a16="http://schemas.microsoft.com/office/drawing/2014/main" id="{04804497-6EC0-47D6-B27F-8CCCC7C07028}"/>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a:t>
            </a:r>
          </a:p>
        </p:txBody>
      </p:sp>
      <p:sp>
        <p:nvSpPr>
          <p:cNvPr id="3" name="Rectangle 2">
            <a:extLst>
              <a:ext uri="{FF2B5EF4-FFF2-40B4-BE49-F238E27FC236}">
                <a16:creationId xmlns:a16="http://schemas.microsoft.com/office/drawing/2014/main" id="{F10E49C0-BB99-4A2B-B1AE-859C116499A2}"/>
              </a:ext>
            </a:extLst>
          </p:cNvPr>
          <p:cNvSpPr/>
          <p:nvPr/>
        </p:nvSpPr>
        <p:spPr>
          <a:xfrm>
            <a:off x="457200" y="1697038"/>
            <a:ext cx="8382000" cy="4816475"/>
          </a:xfrm>
          <a:prstGeom prst="rect">
            <a:avLst/>
          </a:prstGeom>
        </p:spPr>
        <p:txBody>
          <a:bodyPr>
            <a:spAutoFit/>
          </a:bodyPr>
          <a:lstStyle/>
          <a:p>
            <a:pPr marL="109728" eaLnBrk="1" fontAlgn="auto" hangingPunct="1">
              <a:spcAft>
                <a:spcPts val="0"/>
              </a:spcAft>
              <a:defRPr/>
            </a:pPr>
            <a:r>
              <a:rPr lang="en-US" sz="2800" b="1" dirty="0">
                <a:solidFill>
                  <a:srgbClr val="FF0000"/>
                </a:solidFill>
                <a:latin typeface="+mn-lt"/>
                <a:cs typeface="Adobe Devanagari" panose="02040503050201020203" pitchFamily="18" charset="0"/>
              </a:rPr>
              <a:t>Age 42</a:t>
            </a:r>
            <a:r>
              <a:rPr lang="en-US" sz="2800" b="1" dirty="0">
                <a:latin typeface="+mn-lt"/>
                <a:cs typeface="Adobe Devanagari" panose="02040503050201020203" pitchFamily="18" charset="0"/>
              </a:rPr>
              <a:t>, Lump Sum </a:t>
            </a:r>
            <a:r>
              <a:rPr lang="en-US" sz="2800" b="1" dirty="0">
                <a:solidFill>
                  <a:srgbClr val="FF0000"/>
                </a:solidFill>
                <a:latin typeface="+mn-lt"/>
                <a:cs typeface="Adobe Devanagari" panose="02040503050201020203" pitchFamily="18" charset="0"/>
              </a:rPr>
              <a:t>$5,000 Employee </a:t>
            </a:r>
            <a:r>
              <a:rPr lang="en-US" sz="2800" b="1" dirty="0">
                <a:solidFill>
                  <a:schemeClr val="bg2">
                    <a:lumMod val="25000"/>
                  </a:schemeClr>
                </a:solidFill>
                <a:latin typeface="+mn-lt"/>
                <a:cs typeface="Adobe Devanagari" panose="02040503050201020203" pitchFamily="18" charset="0"/>
              </a:rPr>
              <a:t>and</a:t>
            </a:r>
            <a:r>
              <a:rPr lang="en-US" sz="2800" b="1" dirty="0">
                <a:solidFill>
                  <a:srgbClr val="FF0000"/>
                </a:solidFill>
                <a:latin typeface="+mn-lt"/>
                <a:cs typeface="Adobe Devanagari" panose="02040503050201020203" pitchFamily="18" charset="0"/>
              </a:rPr>
              <a:t> $2,500 Spouse </a:t>
            </a:r>
            <a:r>
              <a:rPr lang="en-US" sz="2800" b="1" dirty="0">
                <a:latin typeface="+mn-lt"/>
                <a:cs typeface="Adobe Devanagari" panose="02040503050201020203" pitchFamily="18" charset="0"/>
              </a:rPr>
              <a:t>coverage for Critical Illness</a:t>
            </a:r>
          </a:p>
          <a:p>
            <a:pPr marL="109728" eaLnBrk="1" fontAlgn="auto" hangingPunct="1">
              <a:spcAft>
                <a:spcPts val="0"/>
              </a:spcAft>
              <a:defRPr/>
            </a:pPr>
            <a:endParaRPr lang="en-US" sz="3200" b="1" dirty="0">
              <a:solidFill>
                <a:schemeClr val="bg2">
                  <a:lumMod val="25000"/>
                </a:schemeClr>
              </a:solidFill>
              <a:latin typeface="+mn-lt"/>
              <a:cs typeface="Adobe Devanagari" panose="02040503050201020203" pitchFamily="18" charset="0"/>
            </a:endParaRPr>
          </a:p>
          <a:p>
            <a:pPr marL="109728" eaLnBrk="1" fontAlgn="auto" hangingPunct="1">
              <a:spcAft>
                <a:spcPts val="0"/>
              </a:spcAft>
              <a:defRPr/>
            </a:pPr>
            <a:r>
              <a:rPr lang="en-US" sz="2400" dirty="0">
                <a:latin typeface="+mn-lt"/>
                <a:cs typeface="Adobe Devanagari" panose="02040503050201020203" pitchFamily="18" charset="0"/>
              </a:rPr>
              <a:t>Cost per Pay Period $4.32 (after-tax)</a:t>
            </a:r>
          </a:p>
          <a:p>
            <a:pPr marL="109728" eaLnBrk="1" fontAlgn="auto" hangingPunct="1">
              <a:spcAft>
                <a:spcPts val="0"/>
              </a:spcAft>
              <a:defRPr/>
            </a:pPr>
            <a:r>
              <a:rPr lang="en-US" sz="2400" dirty="0">
                <a:latin typeface="+mn-lt"/>
                <a:cs typeface="Adobe Devanagari" panose="02040503050201020203" pitchFamily="18" charset="0"/>
              </a:rPr>
              <a:t>Annual Premium $112.20</a:t>
            </a:r>
          </a:p>
          <a:p>
            <a:pPr marL="109728" eaLnBrk="1" fontAlgn="auto" hangingPunct="1">
              <a:spcAft>
                <a:spcPts val="0"/>
              </a:spcAft>
              <a:defRPr/>
            </a:pPr>
            <a:r>
              <a:rPr lang="en-US" sz="2400" dirty="0">
                <a:latin typeface="+mn-lt"/>
                <a:cs typeface="Adobe Devanagari" panose="02040503050201020203" pitchFamily="18" charset="0"/>
              </a:rPr>
              <a:t>Health Screening Reimbursement $100 ($50 each)</a:t>
            </a:r>
          </a:p>
          <a:p>
            <a:pPr marL="109728" eaLnBrk="1" fontAlgn="auto" hangingPunct="1">
              <a:spcAft>
                <a:spcPts val="0"/>
              </a:spcAft>
              <a:defRPr/>
            </a:pPr>
            <a:endParaRPr lang="en-US" sz="2400" dirty="0">
              <a:solidFill>
                <a:srgbClr val="FF0000"/>
              </a:solidFill>
              <a:latin typeface="+mn-lt"/>
              <a:cs typeface="Adobe Devanagari" panose="02040503050201020203" pitchFamily="18" charset="0"/>
            </a:endParaRPr>
          </a:p>
          <a:p>
            <a:pPr marL="109728" eaLnBrk="1" fontAlgn="auto" hangingPunct="1">
              <a:spcAft>
                <a:spcPts val="0"/>
              </a:spcAft>
              <a:defRPr/>
            </a:pPr>
            <a:r>
              <a:rPr lang="en-US" sz="2300" dirty="0">
                <a:solidFill>
                  <a:srgbClr val="130ACC"/>
                </a:solidFill>
                <a:cs typeface="Adobe Devanagari" panose="02040503050201020203" pitchFamily="18" charset="0"/>
              </a:rPr>
              <a:t>Net </a:t>
            </a:r>
            <a:r>
              <a:rPr lang="en-US" sz="2300" u="sng" dirty="0">
                <a:solidFill>
                  <a:srgbClr val="130ACC"/>
                </a:solidFill>
                <a:cs typeface="Adobe Devanagari" panose="02040503050201020203" pitchFamily="18" charset="0"/>
              </a:rPr>
              <a:t>Annual</a:t>
            </a:r>
            <a:r>
              <a:rPr lang="en-US" sz="2300" dirty="0">
                <a:solidFill>
                  <a:srgbClr val="130ACC"/>
                </a:solidFill>
                <a:cs typeface="Adobe Devanagari" panose="02040503050201020203" pitchFamily="18" charset="0"/>
              </a:rPr>
              <a:t> Cost - $12.20</a:t>
            </a:r>
            <a:r>
              <a:rPr lang="en-US" sz="2300" dirty="0">
                <a:solidFill>
                  <a:srgbClr val="FF0000"/>
                </a:solidFill>
                <a:cs typeface="Adobe Devanagari" panose="02040503050201020203" pitchFamily="18" charset="0"/>
              </a:rPr>
              <a:t> </a:t>
            </a:r>
            <a:r>
              <a:rPr lang="en-US" sz="2300" dirty="0">
                <a:cs typeface="Adobe Devanagari" panose="02040503050201020203" pitchFamily="18" charset="0"/>
              </a:rPr>
              <a:t>($112.20 minus $100)</a:t>
            </a: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800" dirty="0">
              <a:latin typeface="Bell MT" pitchFamily="18" charset="0"/>
            </a:endParaRPr>
          </a:p>
        </p:txBody>
      </p:sp>
      <p:sp>
        <p:nvSpPr>
          <p:cNvPr id="264197" name="Rectangle 3">
            <a:extLst>
              <a:ext uri="{FF2B5EF4-FFF2-40B4-BE49-F238E27FC236}">
                <a16:creationId xmlns:a16="http://schemas.microsoft.com/office/drawing/2014/main" id="{88337088-F542-4C85-8A97-876495667CBE}"/>
              </a:ext>
            </a:extLst>
          </p:cNvPr>
          <p:cNvSpPr>
            <a:spLocks noChangeArrowheads="1"/>
          </p:cNvSpPr>
          <p:nvPr/>
        </p:nvSpPr>
        <p:spPr bwMode="auto">
          <a:xfrm>
            <a:off x="5029200" y="22225"/>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200" dirty="0">
                <a:solidFill>
                  <a:srgbClr val="FEFEFE"/>
                </a:solidFill>
                <a:latin typeface="Arial Black" panose="020B0A04020102020204" pitchFamily="34" charset="0"/>
              </a:rPr>
              <a:t>Minimal differences due to rounding may apply</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6B0226B-FEE8-4660-B79D-372BB0121726}"/>
              </a:ext>
            </a:extLst>
          </p:cNvPr>
          <p:cNvSpPr>
            <a:spLocks noGrp="1"/>
          </p:cNvSpPr>
          <p:nvPr>
            <p:ph type="title"/>
          </p:nvPr>
        </p:nvSpPr>
        <p:spPr>
          <a:xfrm>
            <a:off x="762000" y="1066800"/>
            <a:ext cx="7391400" cy="3352800"/>
          </a:xfrm>
        </p:spPr>
        <p:txBody>
          <a:bodyPr/>
          <a:lstStyle/>
          <a:p>
            <a:pPr eaLnBrk="1" hangingPunct="1">
              <a:defRPr/>
            </a:pPr>
            <a: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t>Register with Colonial Life for 24/7 access to your Supplemental insurance claims and account information</a:t>
            </a:r>
            <a:b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br>
            <a:b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br>
            <a:endPar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endParaRPr>
          </a:p>
        </p:txBody>
      </p:sp>
      <p:sp>
        <p:nvSpPr>
          <p:cNvPr id="94211" name="Text Placeholder 5">
            <a:extLst>
              <a:ext uri="{FF2B5EF4-FFF2-40B4-BE49-F238E27FC236}">
                <a16:creationId xmlns:a16="http://schemas.microsoft.com/office/drawing/2014/main" id="{28C89CEA-B09C-4D32-8E27-8A8BF390F88E}"/>
              </a:ext>
            </a:extLst>
          </p:cNvPr>
          <p:cNvSpPr>
            <a:spLocks noGrp="1"/>
          </p:cNvSpPr>
          <p:nvPr>
            <p:ph type="body" idx="1"/>
          </p:nvPr>
        </p:nvSpPr>
        <p:spPr>
          <a:xfrm>
            <a:off x="762000" y="3886200"/>
            <a:ext cx="7315200" cy="1852613"/>
          </a:xfrm>
        </p:spPr>
        <p:txBody>
          <a:bodyPr/>
          <a:lstStyle/>
          <a:p>
            <a:pPr eaLnBrk="1" hangingPunct="1">
              <a:defRPr/>
            </a:pPr>
            <a:r>
              <a:rPr lang="en-US" altLang="en-US" sz="3200" dirty="0">
                <a:solidFill>
                  <a:srgbClr val="0F0FF7"/>
                </a:solidFill>
              </a:rPr>
              <a:t>www.coloniallife.com/register</a:t>
            </a:r>
          </a:p>
          <a:p>
            <a:pPr eaLnBrk="1" hangingPunct="1">
              <a:defRPr/>
            </a:pPr>
            <a:r>
              <a:rPr lang="en-US" altLang="en-US" dirty="0">
                <a:solidFill>
                  <a:schemeClr val="tx1"/>
                </a:solidFill>
              </a:rPr>
              <a:t>Select policyholder website</a:t>
            </a:r>
            <a:r>
              <a:rPr lang="en-US" altLang="en-US" dirty="0">
                <a:solidFill>
                  <a:schemeClr val="tx1">
                    <a:lumMod val="95000"/>
                    <a:lumOff val="5000"/>
                  </a:schemeClr>
                </a:solidFill>
                <a:latin typeface="Britannic Bold" panose="020B0903060703020204" pitchFamily="34" charset="0"/>
                <a:ea typeface="Aparajita" pitchFamily="34" charset="0"/>
                <a:cs typeface="Aparajita" pitchFamily="34" charset="0"/>
              </a:rPr>
              <a:t> </a:t>
            </a:r>
          </a:p>
          <a:p>
            <a:pPr eaLnBrk="1" hangingPunct="1">
              <a:defRPr/>
            </a:pPr>
            <a:endParaRPr lang="en-US" altLang="en-US" dirty="0">
              <a:solidFill>
                <a:schemeClr val="tx1">
                  <a:lumMod val="95000"/>
                  <a:lumOff val="5000"/>
                </a:schemeClr>
              </a:solidFill>
              <a:latin typeface="Britannic Bold" panose="020B0903060703020204" pitchFamily="34" charset="0"/>
              <a:ea typeface="Aparajita" pitchFamily="34" charset="0"/>
              <a:cs typeface="Aparajita" pitchFamily="34" charset="0"/>
            </a:endParaRPr>
          </a:p>
          <a:p>
            <a:pPr eaLnBrk="1" hangingPunct="1">
              <a:defRPr/>
            </a:pPr>
            <a:r>
              <a:rPr lang="en-US" altLang="en-US" sz="2800" dirty="0">
                <a:solidFill>
                  <a:schemeClr val="tx1">
                    <a:lumMod val="95000"/>
                    <a:lumOff val="5000"/>
                  </a:schemeClr>
                </a:solidFill>
                <a:latin typeface="Britannic Bold" panose="020B0903060703020204" pitchFamily="34" charset="0"/>
                <a:ea typeface="Aparajita" pitchFamily="34" charset="0"/>
                <a:cs typeface="Aparajita" pitchFamily="34" charset="0"/>
              </a:rPr>
              <a:t>Customer Service (800) 325-4368</a:t>
            </a:r>
            <a:endParaRPr lang="en-US" altLang="en-US" sz="2800" dirty="0">
              <a:solidFill>
                <a:schemeClr val="tx1"/>
              </a:solidFill>
            </a:endParaRPr>
          </a:p>
          <a:p>
            <a:pPr eaLnBrk="1" hangingPunct="1">
              <a:defRPr/>
            </a:pPr>
            <a:endParaRPr lang="en-US" altLang="en-US" dirty="0">
              <a:solidFill>
                <a:schemeClr val="tx1"/>
              </a:solidFill>
            </a:endParaRPr>
          </a:p>
          <a:p>
            <a:pPr eaLnBrk="1" hangingPunct="1">
              <a:defRPr/>
            </a:pPr>
            <a:endParaRPr lang="en-US" altLang="en-US" dirty="0">
              <a:solidFill>
                <a:schemeClr val="tx1"/>
              </a:solidFill>
            </a:endParaRPr>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1A121F26-B4E1-4366-B08E-1A22AF4CF434}"/>
              </a:ext>
            </a:extLst>
          </p:cNvPr>
          <p:cNvSpPr>
            <a:spLocks noGrp="1"/>
          </p:cNvSpPr>
          <p:nvPr>
            <p:ph type="ctrTitle"/>
          </p:nvPr>
        </p:nvSpPr>
        <p:spPr>
          <a:xfrm>
            <a:off x="457200" y="457200"/>
            <a:ext cx="6019800" cy="2438400"/>
          </a:xfrm>
        </p:spPr>
        <p:txBody>
          <a:bodyPr/>
          <a:lstStyle/>
          <a:p>
            <a:pPr algn="ctr" eaLnBrk="1" hangingPunct="1">
              <a:defRPr/>
            </a:pPr>
            <a:r>
              <a:rPr lang="en-US" altLang="en-US" sz="7200" b="1" dirty="0">
                <a:solidFill>
                  <a:schemeClr val="tx1">
                    <a:lumMod val="95000"/>
                    <a:lumOff val="5000"/>
                  </a:schemeClr>
                </a:solidFill>
              </a:rPr>
              <a:t>Questions ?</a:t>
            </a:r>
          </a:p>
        </p:txBody>
      </p:sp>
      <p:sp>
        <p:nvSpPr>
          <p:cNvPr id="266243" name="Subtitle 4">
            <a:extLst>
              <a:ext uri="{FF2B5EF4-FFF2-40B4-BE49-F238E27FC236}">
                <a16:creationId xmlns:a16="http://schemas.microsoft.com/office/drawing/2014/main" id="{62B30502-7D72-4D40-9DE2-28BE70355A02}"/>
              </a:ext>
            </a:extLst>
          </p:cNvPr>
          <p:cNvSpPr>
            <a:spLocks noGrp="1"/>
          </p:cNvSpPr>
          <p:nvPr>
            <p:ph type="subTitle" idx="1"/>
          </p:nvPr>
        </p:nvSpPr>
        <p:spPr>
          <a:xfrm>
            <a:off x="3276600" y="4191000"/>
            <a:ext cx="5561013" cy="1066800"/>
          </a:xfrm>
        </p:spPr>
        <p:txBody>
          <a:bodyPr/>
          <a:lstStyle/>
          <a:p>
            <a:pPr eaLnBrk="1" hangingPunct="1">
              <a:lnSpc>
                <a:spcPct val="80000"/>
              </a:lnSpc>
            </a:pPr>
            <a:r>
              <a:rPr lang="en-US" altLang="en-US" sz="1900" b="1" dirty="0"/>
              <a:t>Human Resources Manager, Bob Kimbrell</a:t>
            </a:r>
          </a:p>
          <a:p>
            <a:pPr eaLnBrk="1" hangingPunct="1">
              <a:lnSpc>
                <a:spcPct val="80000"/>
              </a:lnSpc>
            </a:pPr>
            <a:r>
              <a:rPr lang="en-US" altLang="en-US" sz="1900" b="1" dirty="0"/>
              <a:t>Health Benefits Consultant, Debbie Fleck</a:t>
            </a:r>
          </a:p>
          <a:p>
            <a:pPr eaLnBrk="1" hangingPunct="1">
              <a:lnSpc>
                <a:spcPct val="80000"/>
              </a:lnSpc>
            </a:pPr>
            <a:r>
              <a:rPr lang="en-US" altLang="en-US" sz="1900" dirty="0">
                <a:solidFill>
                  <a:schemeClr val="bg2"/>
                </a:solidFill>
              </a:rPr>
              <a:t> </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3.xml><?xml version="1.0" encoding="utf-8"?>
<a:theme xmlns:a="http://schemas.openxmlformats.org/drawingml/2006/main" name="2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4.xml><?xml version="1.0" encoding="utf-8"?>
<a:theme xmlns:a="http://schemas.openxmlformats.org/drawingml/2006/main" name="1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56270</TotalTime>
  <Words>8522</Words>
  <Application>Microsoft Office PowerPoint</Application>
  <PresentationFormat>On-screen Show (4:3)</PresentationFormat>
  <Paragraphs>1494</Paragraphs>
  <Slides>93</Slides>
  <Notes>93</Notes>
  <HiddenSlides>0</HiddenSlides>
  <MMClips>0</MMClips>
  <ScaleCrop>false</ScaleCrop>
  <HeadingPairs>
    <vt:vector size="6" baseType="variant">
      <vt:variant>
        <vt:lpstr>Fonts Used</vt:lpstr>
      </vt:variant>
      <vt:variant>
        <vt:i4>47</vt:i4>
      </vt:variant>
      <vt:variant>
        <vt:lpstr>Theme</vt:lpstr>
      </vt:variant>
      <vt:variant>
        <vt:i4>4</vt:i4>
      </vt:variant>
      <vt:variant>
        <vt:lpstr>Slide Titles</vt:lpstr>
      </vt:variant>
      <vt:variant>
        <vt:i4>93</vt:i4>
      </vt:variant>
    </vt:vector>
  </HeadingPairs>
  <TitlesOfParts>
    <vt:vector size="144" baseType="lpstr">
      <vt:lpstr>HP Simplified Jpan Light</vt:lpstr>
      <vt:lpstr>Malgun Gothic Semilight</vt:lpstr>
      <vt:lpstr>Abadi Extra Light</vt:lpstr>
      <vt:lpstr>Adobe Devanagari</vt:lpstr>
      <vt:lpstr>Aharoni</vt:lpstr>
      <vt:lpstr>Amasis MT Pro Medium</vt:lpstr>
      <vt:lpstr>Aparajita</vt:lpstr>
      <vt:lpstr>Arial</vt:lpstr>
      <vt:lpstr>Arial Black</vt:lpstr>
      <vt:lpstr>Arial Narrow</vt:lpstr>
      <vt:lpstr>Arial Nova</vt:lpstr>
      <vt:lpstr>Arial Nova Light</vt:lpstr>
      <vt:lpstr>Arial Rounded MT Bold</vt:lpstr>
      <vt:lpstr>Arial Unicode MS</vt:lpstr>
      <vt:lpstr>Bahnschrift Light</vt:lpstr>
      <vt:lpstr>Bahnschrift SemiBold SemiConden</vt:lpstr>
      <vt:lpstr>Bahnschrift SemiLight</vt:lpstr>
      <vt:lpstr>Baskerville Old Face</vt:lpstr>
      <vt:lpstr>Bell MT</vt:lpstr>
      <vt:lpstr>Berlin Sans FB</vt:lpstr>
      <vt:lpstr>Berlin Sans FB Demi</vt:lpstr>
      <vt:lpstr>Bodoni MT</vt:lpstr>
      <vt:lpstr>Bodoni MT Black</vt:lpstr>
      <vt:lpstr>Book Antiqua</vt:lpstr>
      <vt:lpstr>Britannic Bold</vt:lpstr>
      <vt:lpstr>Calibri</vt:lpstr>
      <vt:lpstr>Cambria Math</vt:lpstr>
      <vt:lpstr>Candara Light</vt:lpstr>
      <vt:lpstr>Century Gothic</vt:lpstr>
      <vt:lpstr>Cooper Black</vt:lpstr>
      <vt:lpstr>Eras Bold ITC</vt:lpstr>
      <vt:lpstr>Eras Demi ITC</vt:lpstr>
      <vt:lpstr>Franklin Gothic Heavy</vt:lpstr>
      <vt:lpstr>Georgia</vt:lpstr>
      <vt:lpstr>Impact</vt:lpstr>
      <vt:lpstr>inherit</vt:lpstr>
      <vt:lpstr>Lato</vt:lpstr>
      <vt:lpstr>Lucida Sans Unicode</vt:lpstr>
      <vt:lpstr>Mangal</vt:lpstr>
      <vt:lpstr>Microsoft Yi Baiti</vt:lpstr>
      <vt:lpstr>Mongolian Baiti</vt:lpstr>
      <vt:lpstr>Poor Richard</vt:lpstr>
      <vt:lpstr>Roboto Mono</vt:lpstr>
      <vt:lpstr>Segoe UI Black</vt:lpstr>
      <vt:lpstr>Tw Cen MT Condensed</vt:lpstr>
      <vt:lpstr>Wingdings 2</vt:lpstr>
      <vt:lpstr>Wingdings 3</vt:lpstr>
      <vt:lpstr>Austin</vt:lpstr>
      <vt:lpstr>Office Theme</vt:lpstr>
      <vt:lpstr>2_Office Theme</vt:lpstr>
      <vt:lpstr>1_Office Theme</vt:lpstr>
      <vt:lpstr>PowerPoint Presentation</vt:lpstr>
      <vt:lpstr>Health Plan Annual Open Enrollment </vt:lpstr>
      <vt:lpstr> Annual Health Plan Open Enrollment  Effective 9/1/2024</vt:lpstr>
      <vt:lpstr>What Benefits are Offered?</vt:lpstr>
      <vt:lpstr>Other Services Available to You with RSL</vt:lpstr>
      <vt:lpstr>Your Supplemental Insurance Benefits</vt:lpstr>
      <vt:lpstr>COBRA Monthly Rates for Health Coverage (Medical/Dental/Vision) Effective 9/1/2024</vt:lpstr>
      <vt:lpstr>PowerPoint Presentation</vt:lpstr>
      <vt:lpstr>EE Contributions for Benefits Package   (Medical/Dental/Vision) Per Pay Period      - Paid with Pre-Tax Dollars</vt:lpstr>
      <vt:lpstr>More Doctors … More Hospitals </vt:lpstr>
      <vt:lpstr>Blue Cross and Blue Shield of Texas</vt:lpstr>
      <vt:lpstr>PPO – How It Works</vt:lpstr>
      <vt:lpstr>Blue Access for MembersSM</vt:lpstr>
      <vt:lpstr>How do I find a contracting provider?</vt:lpstr>
      <vt:lpstr>BCBS TX Medical Comparison – #120534     Options at a Glance (Gold Versus Silver)</vt:lpstr>
      <vt:lpstr>Your Medical Plan in Network  </vt:lpstr>
      <vt:lpstr>PPO Medical Office Visit / Consultation   </vt:lpstr>
      <vt:lpstr>Lab &amp; X-ray</vt:lpstr>
      <vt:lpstr>PowerPoint Presentation</vt:lpstr>
      <vt:lpstr>IN NETWORK IMAGING SERVICES          (MRI, CT, Pet Scans)</vt:lpstr>
      <vt:lpstr>Your Medical Plan (BCBS TX) </vt:lpstr>
      <vt:lpstr>24/7 Nurseline</vt:lpstr>
      <vt:lpstr>       Gold versus Silver Option  You have PPO inpatient bill is $13,000 after PPO discount</vt:lpstr>
      <vt:lpstr>       Gold versus Silver Option  You have PPO outpatient bill is $6,000 after PPO discount</vt:lpstr>
      <vt:lpstr>BAM  Blue Access for MembersSM       </vt:lpstr>
      <vt:lpstr>Navigating Blue Access for MembersSM</vt:lpstr>
      <vt:lpstr>Compare Costs &amp; You May Earn Cash with Member Rewards when choosing low-cost reward eligible options for procedures &amp; services </vt:lpstr>
      <vt:lpstr>Blue365®  Member Discount Program</vt:lpstr>
      <vt:lpstr>Sample Medical ID Card (front &amp; back)</vt:lpstr>
      <vt:lpstr>PowerPoint Presentation</vt:lpstr>
      <vt:lpstr>PowerPoint Presentation</vt:lpstr>
      <vt:lpstr>Member Wellness Portal</vt:lpstr>
      <vt:lpstr>Prescription Drug Benefit (Gold &amp; Silver)  Lower Copays through a Preferred Pharmacy Network (PPN) Locate a PPN at www.myprime.com   Higher Copays at a Non-Preferred Participating Pharmacy  </vt:lpstr>
      <vt:lpstr>MyPrime.com</vt:lpstr>
      <vt:lpstr>Home Delivery Prescriptions</vt:lpstr>
      <vt:lpstr>Dependent Children under 19</vt:lpstr>
      <vt:lpstr>Your Dental Plan (BCBS TX) Policy #299985</vt:lpstr>
      <vt:lpstr>Features of your dental plan</vt:lpstr>
      <vt:lpstr>Your Vision Benefits  Group #30069274</vt:lpstr>
      <vt:lpstr>Your Network Vision Benefits</vt:lpstr>
      <vt:lpstr>Your Network Vision Benefits</vt:lpstr>
      <vt:lpstr>Special Offers through VSP</vt:lpstr>
      <vt:lpstr>Register with VSP  </vt:lpstr>
      <vt:lpstr>Your Survivor &amp; Disability Benefits</vt:lpstr>
      <vt:lpstr>Option to Purchase Voluntary Term Life/AD&amp;D Insurance</vt:lpstr>
      <vt:lpstr>Option to Purchase Voluntary Term Life/AD&amp;D Insurance</vt:lpstr>
      <vt:lpstr>PowerPoint Presentation</vt:lpstr>
      <vt:lpstr>PowerPoint Presentation</vt:lpstr>
      <vt:lpstr>Section 125 Components</vt:lpstr>
      <vt:lpstr>What is the cost for Health Insurance?   Identify your tax bracket to determine Pre-Tax savings</vt:lpstr>
      <vt:lpstr>Do you know how much you pay in Taxes?</vt:lpstr>
      <vt:lpstr>PowerPoint Presentation</vt:lpstr>
      <vt:lpstr>PowerPoint Presentation</vt:lpstr>
      <vt:lpstr>IRS Rules</vt:lpstr>
      <vt:lpstr>What is a Life Changing Event?</vt:lpstr>
      <vt:lpstr>I already pay my health premiums with pre-tax dollars …   What else can I do to lower my taxes? </vt:lpstr>
      <vt:lpstr>PowerPoint Presentation</vt:lpstr>
      <vt:lpstr>Plan Year - Flexible Spending Accounts</vt:lpstr>
      <vt:lpstr>What is Health Flexible Spending Account?</vt:lpstr>
      <vt:lpstr>Health FSA Examples IRS Section 213 </vt:lpstr>
      <vt:lpstr>You cannot claim the tax deduction for medical expenses and Health FSA</vt:lpstr>
      <vt:lpstr>What is Dependent Care FSA?</vt:lpstr>
      <vt:lpstr>You Cannot claim both the tax credit &amp; use Dependent Care FSA   Which is better in your situation? </vt:lpstr>
      <vt:lpstr>Tax Credit versus Dependent Care FSA</vt:lpstr>
      <vt:lpstr>What is better for me?  (Tax Credit versus Dependent Care FSA)</vt:lpstr>
      <vt:lpstr>FSA Administrator </vt:lpstr>
      <vt:lpstr>Your Supplemental Insurance Benefits</vt:lpstr>
      <vt:lpstr>  Colonial Life  Supplemental Insurance</vt:lpstr>
      <vt:lpstr>Colonial Life  Supplemental Insurance</vt:lpstr>
      <vt:lpstr>Colonial Life  Supplemental Insurance</vt:lpstr>
      <vt:lpstr>Accident, Medical Bridge, &amp; Cancer  Paid with Pre-Tax $ Review the Cost Example in your Tax Bracket</vt:lpstr>
      <vt:lpstr>PowerPoint Presentation</vt:lpstr>
      <vt:lpstr>PowerPoint Presentation</vt:lpstr>
      <vt:lpstr>PowerPoint Presentation</vt:lpstr>
      <vt:lpstr>    Accident Policy</vt:lpstr>
      <vt:lpstr> ACCIDENT EXAMPLES OF ELIGIBLE BENEFITS Refer to Outline of Coverage for Complete List of Scheduled Benefits</vt:lpstr>
      <vt:lpstr>Accident Health Screening</vt:lpstr>
      <vt:lpstr>Diagnosed with Cancer</vt:lpstr>
      <vt:lpstr>CANCER ASSIST POLICY</vt:lpstr>
      <vt:lpstr>Cancer Supplemental Policies</vt:lpstr>
      <vt:lpstr>Cancer Wellness</vt:lpstr>
      <vt:lpstr>Medical Bridge (Hospital Income)</vt:lpstr>
      <vt:lpstr>PowerPoint Presentation</vt:lpstr>
      <vt:lpstr>Medical Bridge (Hospital Indemnity)  IMB7000 </vt:lpstr>
      <vt:lpstr>Medical Bridge Supplemental Policies</vt:lpstr>
      <vt:lpstr>Critical Illness</vt:lpstr>
      <vt:lpstr>Critical Illness</vt:lpstr>
      <vt:lpstr>Critical Illness</vt:lpstr>
      <vt:lpstr>Critical Illness Health Screening</vt:lpstr>
      <vt:lpstr>Critical Illness Cost Example for Non-Smoker</vt:lpstr>
      <vt:lpstr>Critical Illness Cost Example for Non-Smoker</vt:lpstr>
      <vt:lpstr>Register with Colonial Life for 24/7 access to your Supplemental insurance claims and account information  </vt:lpstr>
      <vt:lpstr>Questions ?</vt:lpstr>
    </vt:vector>
  </TitlesOfParts>
  <Company>The Diamond Benefit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125</dc:title>
  <dc:creator>Debbie Fleck</dc:creator>
  <cp:lastModifiedBy>Debbie Fleck</cp:lastModifiedBy>
  <cp:revision>621</cp:revision>
  <cp:lastPrinted>2023-08-17T14:35:11Z</cp:lastPrinted>
  <dcterms:created xsi:type="dcterms:W3CDTF">2009-12-02T15:34:54Z</dcterms:created>
  <dcterms:modified xsi:type="dcterms:W3CDTF">2025-02-05T14:29:20Z</dcterms:modified>
</cp:coreProperties>
</file>